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A3272-61ED-1FD1-8C3B-E84E6228B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53904BD-E036-7A81-6962-712D37BB7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7495C8-459B-4CBB-8EE3-E0F556E3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4E57-48F4-4A36-8C26-AF75C7A87D6F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0832EE-AF5E-F46A-AC94-823DFC1EC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429F56-9696-8EE1-B040-CD9256730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921-B7CA-4DFF-89CE-05027ECA4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51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90F7C-C25E-A27D-1C03-BBDC9B05F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6A8BBA0-4538-E195-6A8E-88531957B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21F3DD-3D79-B329-87EA-CF5A927C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4E57-48F4-4A36-8C26-AF75C7A87D6F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93B58A-EF96-BF58-06DA-DF4AAC84C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04620E-8C4E-CCCF-43CB-96AC1571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921-B7CA-4DFF-89CE-05027ECA4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13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AF7128A-8779-2625-13A0-B6C5E1F519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7DAD208-7688-2AD4-2C53-5F8BF4AA3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F4780-0297-1344-F379-D90E86B0A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4E57-48F4-4A36-8C26-AF75C7A87D6F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792C4F-92DF-F02C-5390-367102269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2708E1-D236-F768-BE9D-29639752C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921-B7CA-4DFF-89CE-05027ECA4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49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9A2356-8B71-D95E-97BC-FC8DDF785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20C2A1-8198-AF19-ACCA-1FC3C3740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4CCED3-2A2D-647D-127E-0EE164FF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4E57-48F4-4A36-8C26-AF75C7A87D6F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EA634D-22EE-59A8-9D59-C0FE37C2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9EABE4-FA62-13F8-C733-49600156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921-B7CA-4DFF-89CE-05027ECA4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96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5FC91-5DB0-B89C-B89F-04F1CF5E9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FD1392-D16E-2618-2DEC-89D6F8629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4B6765-190E-47E8-2906-92462E440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4E57-48F4-4A36-8C26-AF75C7A87D6F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C3CEA8-22CA-20F3-7835-F5A138618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C12C0B-FC5A-786B-A9F9-34EFA610B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921-B7CA-4DFF-89CE-05027ECA4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22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740A37-C419-2ADA-347E-291F81F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2C595E-47D0-2C13-C41C-FF3DF913D5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3DAE472-3B69-0B6F-A2D2-DF171A4AE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C0C9B82-27DE-4A81-5A5A-6EA970CE6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4E57-48F4-4A36-8C26-AF75C7A87D6F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E77E2B-12D1-35CC-5708-129647AA9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BE9103-1BED-4127-A503-FD154FC61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921-B7CA-4DFF-89CE-05027ECA4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69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D1615-8BE1-435D-8A35-00F597A77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B9C9EB-C110-1B20-B68E-6F28C0B93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05B2EDE-B35D-7B1B-65E3-57A011988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6C10E5E-6EB9-F6EB-5F31-CB46A2535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33AC93F-B8DA-3B14-9FD3-F57DB5600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C7095-7E00-7F35-30D8-CFD6ECCF8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4E57-48F4-4A36-8C26-AF75C7A87D6F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968591F-3013-561D-3AA0-8EC8D85E6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E72C76D-99CF-571A-57CF-314C1ED9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921-B7CA-4DFF-89CE-05027ECA4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477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B69BF7-8C53-E6B1-0278-CAC679FDC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95B816A-B11E-F2BF-58BD-D069BAA9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4E57-48F4-4A36-8C26-AF75C7A87D6F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FEBE0F-5817-1BDD-FFB9-F9134EC9A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37ED59-23F2-84B3-7898-07446B48C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921-B7CA-4DFF-89CE-05027ECA4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25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D3A1997-EC0D-BFAA-6A37-AB2C084F2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4E57-48F4-4A36-8C26-AF75C7A87D6F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C86E6F-B6FF-79A3-3BEA-F7BA1F85C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E80418-2DB9-AB08-A03A-A4D1AC9C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921-B7CA-4DFF-89CE-05027ECA4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48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4B39A-5214-CA04-FBB4-853520B4E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F3C16B-4F8D-97C6-54BA-35F0D7F3D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793BF0F-752F-3424-88BC-DDCF480F4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1539DD-E38F-A013-3233-B15E38B94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4E57-48F4-4A36-8C26-AF75C7A87D6F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319A1E-88E5-8C6C-0FE7-07580F562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9836B0-B811-D882-9044-448B315F7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921-B7CA-4DFF-89CE-05027ECA4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68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940D17-6CFF-55EF-D410-5949339E4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D038B5A-BB5C-0136-A5F2-ECDE79F3E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FDA6EF3-B69C-5612-E12B-279F5B65E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14F08F-A263-301C-385F-0D115F74B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4E57-48F4-4A36-8C26-AF75C7A87D6F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3332C1-BBD8-3704-56DC-3E868645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BD40BD3-7FA9-F9E4-4741-3406E35E4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3921-B7CA-4DFF-89CE-05027ECA4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36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1A8159-3F32-BDAC-8F6E-6661A47FE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F99DD7-5DFE-51F5-159A-5EC6B044A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95D374-4078-E5B0-93DC-1E080AC41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04E57-48F4-4A36-8C26-AF75C7A87D6F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51FAB3-E2CC-06B8-0C75-8D1CDD4D6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8C74BA-D8FA-C8A1-F934-116CE520E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B3921-B7CA-4DFF-89CE-05027ECA4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433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536F89-53D0-D8F5-BCF8-4EF76C0E4C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BDDCD52-7785-A3D2-711C-D1E00809F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C7F2AFC-F41A-3E69-B236-E995C8C20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18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Annika Büschgens | digitalHUB Aachen e.V.</dc:creator>
  <cp:lastModifiedBy>Annika Büschgens | digitalHUB Aachen e.V.</cp:lastModifiedBy>
  <cp:revision>1</cp:revision>
  <dcterms:created xsi:type="dcterms:W3CDTF">2023-03-22T18:48:04Z</dcterms:created>
  <dcterms:modified xsi:type="dcterms:W3CDTF">2023-03-22T18:53:11Z</dcterms:modified>
</cp:coreProperties>
</file>