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653" r:id="rId6"/>
    <p:sldId id="654" r:id="rId7"/>
    <p:sldId id="656" r:id="rId8"/>
    <p:sldId id="657" r:id="rId9"/>
    <p:sldId id="660" r:id="rId10"/>
    <p:sldId id="655" r:id="rId11"/>
    <p:sldId id="659" r:id="rId12"/>
    <p:sldId id="658" r:id="rId13"/>
  </p:sldIdLst>
  <p:sldSz cx="12192000" cy="6858000"/>
  <p:notesSz cx="6797675" cy="9926638"/>
  <p:embeddedFontLs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Semibold" panose="020B0702040204020203" pitchFamily="34" charset="0"/>
      <p:bold r:id="rId20"/>
      <p:boldItalic r:id="rId21"/>
    </p:embeddedFont>
  </p:embeddedFontLst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40">
          <p15:clr>
            <a:srgbClr val="A4A3A4"/>
          </p15:clr>
        </p15:guide>
        <p15:guide id="10" orient="horz" pos="25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ssen, Eva" initials="KE" lastIdx="1" clrIdx="0">
    <p:extLst>
      <p:ext uri="{19B8F6BF-5375-455C-9EA6-DF929625EA0E}">
        <p15:presenceInfo xmlns:p15="http://schemas.microsoft.com/office/powerpoint/2012/main" userId="S-1-5-21-465519703-118041519-1862565094-16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1F3D"/>
    <a:srgbClr val="CBD9DA"/>
    <a:srgbClr val="97B2B6"/>
    <a:srgbClr val="648C92"/>
    <a:srgbClr val="F6C7CE"/>
    <a:srgbClr val="EC8F9E"/>
    <a:srgbClr val="E3576E"/>
    <a:srgbClr val="FFEAC9"/>
    <a:srgbClr val="FFD594"/>
    <a:srgbClr val="FFC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howGuides="1">
      <p:cViewPr varScale="1">
        <p:scale>
          <a:sx n="122" d="100"/>
          <a:sy n="122" d="100"/>
        </p:scale>
        <p:origin x="90" y="138"/>
      </p:cViewPr>
      <p:guideLst>
        <p:guide pos="3840"/>
        <p:guide orient="horz" pos="2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notesViewPr>
    <p:cSldViewPr showGuides="1">
      <p:cViewPr varScale="1">
        <p:scale>
          <a:sx n="84" d="100"/>
          <a:sy n="84" d="100"/>
        </p:scale>
        <p:origin x="2976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Segoe UI" panose="020B0502040204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696D-41CD-4800-A9F9-87F32510AB68}" type="datetimeFigureOut">
              <a:rPr lang="de-DE" smtClean="0">
                <a:latin typeface="Segoe UI" panose="020B0502040204020203" pitchFamily="34" charset="0"/>
              </a:rPr>
              <a:t>19.06.2024</a:t>
            </a:fld>
            <a:endParaRPr lang="de-DE" dirty="0">
              <a:latin typeface="Segoe UI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egoe UI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2705B-BCB8-4681-BC4B-4397AC355891}" type="slidenum">
              <a:rPr lang="de-DE" smtClean="0">
                <a:latin typeface="Segoe UI" panose="020B0502040204020203" pitchFamily="34" charset="0"/>
              </a:rPr>
              <a:t>‹Nr.›</a:t>
            </a:fld>
            <a:endParaRPr lang="de-DE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9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798513" y="0"/>
            <a:ext cx="8582026" cy="48275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de-DE" dirty="0">
              <a:latin typeface="Segoe UI" panose="020B0502040204020203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01105" y="5197833"/>
            <a:ext cx="6138215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8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  <a:sym typeface="Segoe UI" panose="020B0502040204020203" pitchFamily="34" charset="0"/>
      </a:defRPr>
    </a:lvl1pPr>
    <a:lvl2pPr marL="185738" indent="-185738" algn="l" defTabSz="914400" rtl="0" eaLnBrk="1" latinLnBrk="0" hangingPunct="1">
      <a:spcBef>
        <a:spcPts val="600"/>
      </a:spcBef>
      <a:buClr>
        <a:schemeClr val="accent2"/>
      </a:buClr>
      <a:buSzPct val="90000"/>
      <a:buFont typeface="Wingdings" panose="05000000000000000000" pitchFamily="2" charset="2"/>
      <a:buChar char="n"/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  <a:sym typeface="Segoe UI" panose="020B0502040204020203" pitchFamily="34" charset="0"/>
      </a:defRPr>
    </a:lvl2pPr>
    <a:lvl3pPr marL="360363" indent="-180975" algn="l" defTabSz="914400" rtl="0" eaLnBrk="1" latinLnBrk="0" hangingPunct="1">
      <a:spcBef>
        <a:spcPts val="300"/>
      </a:spcBef>
      <a:buClr>
        <a:schemeClr val="accent2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  <a:sym typeface="Segoe UI" panose="020B0502040204020203" pitchFamily="34" charset="0"/>
      </a:defRPr>
    </a:lvl3pPr>
    <a:lvl4pPr marL="538163" indent="-171450" algn="l" defTabSz="914400" rtl="0" eaLnBrk="1" latinLnBrk="0" hangingPunct="1">
      <a:spcBef>
        <a:spcPts val="300"/>
      </a:spcBef>
      <a:buClr>
        <a:schemeClr val="accent2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  <a:sym typeface="Segoe UI" panose="020B0502040204020203" pitchFamily="34" charset="0"/>
      </a:defRPr>
    </a:lvl4pPr>
    <a:lvl5pPr marL="719138" indent="-179388" algn="l" defTabSz="914400" rtl="0" eaLnBrk="1" latinLnBrk="0" hangingPunct="1">
      <a:spcBef>
        <a:spcPts val="300"/>
      </a:spcBef>
      <a:buClr>
        <a:schemeClr val="accent2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  <a:sym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0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7237808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295775" y="950119"/>
            <a:ext cx="7896224" cy="59134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 rtl="0">
              <a:defRPr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Add </a:t>
            </a:r>
            <a:r>
              <a:rPr lang="en-US" noProof="0" dirty="0">
                <a:latin typeface="Segoe UI" panose="020B0502040204020203" pitchFamily="34" charset="0"/>
              </a:rPr>
              <a:t>Image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noProof="0" dirty="0">
                <a:latin typeface="Segoe UI" panose="020B0502040204020203" pitchFamily="34" charset="0"/>
              </a:rPr>
              <a:t>by</a:t>
            </a:r>
            <a:r>
              <a:rPr lang="en-US" dirty="0">
                <a:latin typeface="Segoe UI" panose="020B0502040204020203" pitchFamily="34" charset="0"/>
              </a:rPr>
              <a:t> clicking on the Icon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1382" y="2442665"/>
            <a:ext cx="3621756" cy="184666"/>
          </a:xfrm>
          <a:prstGeom prst="rect">
            <a:avLst/>
          </a:prstGeom>
        </p:spPr>
        <p:txBody>
          <a:bodyPr wrap="square" lIns="0" tIns="0" rIns="108000" bIns="0" anchor="t">
            <a:spAutoFit/>
          </a:bodyPr>
          <a:lstStyle>
            <a:lvl1pPr marL="0" indent="0" algn="l" rtl="0">
              <a:spcBef>
                <a:spcPts val="0"/>
              </a:spcBef>
              <a:buNone/>
              <a:defRPr sz="1200" b="0" cap="all" baseline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Place holder “prepared for”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51382" y="2688131"/>
            <a:ext cx="3623628" cy="307777"/>
          </a:xfrm>
        </p:spPr>
        <p:txBody>
          <a:bodyPr wrap="square">
            <a:spAutoFit/>
          </a:bodyPr>
          <a:lstStyle>
            <a:lvl1pPr rtl="0">
              <a:spcBef>
                <a:spcPts val="0"/>
              </a:spcBef>
              <a:defRPr sz="2000" b="1" cap="all" baseline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7" name="Author, business unit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51384" y="1594188"/>
            <a:ext cx="3621755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rtl="0">
              <a:defRPr lang="en-US" sz="1200" b="0" cap="all" baseline="0" noProof="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>
              <a:spcBef>
                <a:spcPts val="237"/>
              </a:spcBef>
            </a:pPr>
            <a:r>
              <a:rPr lang="en-US" noProof="0" dirty="0"/>
              <a:t>Author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45821" y="1628775"/>
            <a:ext cx="6946179" cy="430887"/>
          </a:xfrm>
          <a:solidFill>
            <a:schemeClr val="accent2"/>
          </a:solidFill>
        </p:spPr>
        <p:txBody>
          <a:bodyPr wrap="none" lIns="108000" tIns="0" rIns="550800" bIns="0" anchor="ctr">
            <a:sp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title of presentation (</a:t>
            </a:r>
            <a:r>
              <a:rPr lang="en-US" dirty="0" err="1"/>
              <a:t>autom</a:t>
            </a:r>
            <a:r>
              <a:rPr lang="en-US" dirty="0"/>
              <a:t>. size)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940259" y="2142955"/>
            <a:ext cx="5251741" cy="430887"/>
          </a:xfrm>
          <a:solidFill>
            <a:schemeClr val="accent2"/>
          </a:solidFill>
        </p:spPr>
        <p:txBody>
          <a:bodyPr wrap="none" lIns="108000" tIns="0" rIns="550800" bIns="0" anchor="ctr">
            <a:spAutoFit/>
          </a:bodyPr>
          <a:lstStyle>
            <a:lvl1pPr algn="r" rtl="0">
              <a:lnSpc>
                <a:spcPct val="100000"/>
              </a:lnSpc>
              <a:spcBef>
                <a:spcPts val="0"/>
              </a:spcBef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 lang="en-US" noProof="0" dirty="0"/>
              <a:t>second</a:t>
            </a:r>
            <a:r>
              <a:rPr lang="en-US" dirty="0"/>
              <a:t> line (</a:t>
            </a:r>
            <a:r>
              <a:rPr lang="en-US" dirty="0" err="1"/>
              <a:t>autom</a:t>
            </a:r>
            <a:r>
              <a:rPr lang="en-US" dirty="0"/>
              <a:t>. size)</a:t>
            </a:r>
          </a:p>
        </p:txBody>
      </p:sp>
      <p:sp>
        <p:nvSpPr>
          <p:cNvPr id="25" name="Place, date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51383" y="1340768"/>
            <a:ext cx="362175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rtl="0">
              <a:defRPr lang="en-US" sz="1200" b="0" cap="all" baseline="0" noProof="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>
              <a:spcBef>
                <a:spcPts val="237"/>
              </a:spcBef>
            </a:pPr>
            <a:r>
              <a:rPr lang="en-US" noProof="0" dirty="0"/>
              <a:t>Place holder Place, Date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A35F54E-56CB-42A7-B5FF-77F82E7A16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1382" y="3056708"/>
            <a:ext cx="3623891" cy="360363"/>
          </a:xfrm>
        </p:spPr>
        <p:txBody>
          <a:bodyPr/>
          <a:lstStyle>
            <a:lvl1pPr rtl="0">
              <a:defRPr cap="all" baseline="0"/>
            </a:lvl1pPr>
          </a:lstStyle>
          <a:p>
            <a:pPr lvl="0"/>
            <a:r>
              <a:rPr lang="en-US" dirty="0"/>
              <a:t>names</a:t>
            </a:r>
          </a:p>
        </p:txBody>
      </p:sp>
      <p:sp>
        <p:nvSpPr>
          <p:cNvPr id="18" name="Author, business unit">
            <a:extLst>
              <a:ext uri="{FF2B5EF4-FFF2-40B4-BE49-F238E27FC236}">
                <a16:creationId xmlns:a16="http://schemas.microsoft.com/office/drawing/2014/main" id="{FBD350DA-942C-4903-B23D-F781164C4E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6124654"/>
            <a:ext cx="3351675" cy="184666"/>
          </a:xfrm>
          <a:prstGeom prst="rect">
            <a:avLst/>
          </a:prstGeom>
          <a:solidFill>
            <a:srgbClr val="3C3C3C"/>
          </a:solidFill>
        </p:spPr>
        <p:txBody>
          <a:bodyPr vert="horz" wrap="none" lIns="550800" tIns="0" rIns="108000" bIns="0" rtlCol="0" anchor="ctr">
            <a:spAutoFit/>
          </a:bodyPr>
          <a:lstStyle>
            <a:lvl1pPr rtl="0">
              <a:defRPr lang="en-US" sz="1200" cap="all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P-# or doc.-type (e.g. final report)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F41AE47-64F0-4556-A72F-9D2E36140A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0862" y="4473116"/>
            <a:ext cx="3622275" cy="15494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>
                <a:latin typeface="Segoe UI" panose="020B0502040204020203" pitchFamily="34" charset="0"/>
              </a:rPr>
              <a:t>Customer logo</a:t>
            </a:r>
          </a:p>
        </p:txBody>
      </p:sp>
      <p:cxnSp>
        <p:nvCxnSpPr>
          <p:cNvPr id="19" name="Gerade Verbindung 28"/>
          <p:cNvCxnSpPr/>
          <p:nvPr userDrawn="1"/>
        </p:nvCxnSpPr>
        <p:spPr bwMode="gray">
          <a:xfrm rot="5400000">
            <a:off x="11630406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8"/>
          <p:cNvCxnSpPr/>
          <p:nvPr userDrawn="1"/>
        </p:nvCxnSpPr>
        <p:spPr bwMode="gray">
          <a:xfrm rot="5400000">
            <a:off x="11170748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D7012A-F5C1-444C-B835-B0C2ACE91528}"/>
              </a:ext>
            </a:extLst>
          </p:cNvPr>
          <p:cNvCxnSpPr>
            <a:cxnSpLocks/>
          </p:cNvCxnSpPr>
          <p:nvPr userDrawn="1"/>
        </p:nvCxnSpPr>
        <p:spPr>
          <a:xfrm>
            <a:off x="0" y="939800"/>
            <a:ext cx="12192000" cy="0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ildplatzhalter 2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912424" y="6328813"/>
            <a:ext cx="1792744" cy="540000"/>
          </a:xfrm>
          <a:blipFill>
            <a:blip r:embed="rId6"/>
            <a:srcRect/>
            <a:stretch>
              <a:fillRect l="-28116"/>
            </a:stretch>
          </a:blipFill>
          <a:ln>
            <a:noFill/>
          </a:ln>
        </p:spPr>
        <p:txBody>
          <a:bodyPr anchor="ctr"/>
          <a:lstStyle>
            <a:lvl1pPr algn="ctr" rtl="0">
              <a:defRPr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550862" y="1844218"/>
            <a:ext cx="3622274" cy="226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/>
            <a:r>
              <a:rPr lang="en-US" sz="1200" cap="all" dirty="0"/>
              <a:t>Institute for Thermodynamics of Mobile  Energy Conversion</a:t>
            </a:r>
            <a:r>
              <a:rPr lang="en-US" sz="1200" cap="all" baseline="0" dirty="0"/>
              <a:t> Systems &amp;</a:t>
            </a:r>
            <a:br>
              <a:rPr lang="en-US" sz="1200" cap="all" dirty="0"/>
            </a:br>
            <a:r>
              <a:rPr lang="en-US" sz="1200" cap="all" dirty="0"/>
              <a:t>Center for Mobile Propulsion</a:t>
            </a:r>
          </a:p>
        </p:txBody>
      </p:sp>
      <p:sp>
        <p:nvSpPr>
          <p:cNvPr id="24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  <p:sp>
        <p:nvSpPr>
          <p:cNvPr id="28" name="Bildplatzhalter 4"/>
          <p:cNvSpPr>
            <a:spLocks noGrp="1"/>
          </p:cNvSpPr>
          <p:nvPr>
            <p:ph type="pic" sz="quarter" idx="34" hasCustomPrompt="1"/>
          </p:nvPr>
        </p:nvSpPr>
        <p:spPr>
          <a:xfrm>
            <a:off x="9120424" y="6420714"/>
            <a:ext cx="792000" cy="3456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3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831908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D041C4BA-24BD-4A4C-A835-DF007BFF56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 lIns="0" tIns="0" rIns="126000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384" y="1340768"/>
            <a:ext cx="11088000" cy="288000"/>
          </a:xfrm>
          <a:noFill/>
        </p:spPr>
        <p:txBody>
          <a:bodyPr vert="horz" wrap="square" lIns="0" tIns="0" rIns="0" bIns="97200" rtlCol="0" anchor="b">
            <a:noAutofit/>
          </a:bodyPr>
          <a:lstStyle>
            <a:lvl1pPr>
              <a:defRPr lang="en-US" cap="all" baseline="0" dirty="0"/>
            </a:lvl1pPr>
          </a:lstStyle>
          <a:p>
            <a:pPr lvl="0"/>
            <a:r>
              <a:rPr lang="en-US" dirty="0"/>
              <a:t>SUBTITLE - max one line!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7" hasCustomPrompt="1"/>
          </p:nvPr>
        </p:nvSpPr>
        <p:spPr bwMode="gray">
          <a:xfrm>
            <a:off x="550800" y="1988807"/>
            <a:ext cx="5472000" cy="4319917"/>
          </a:xfrm>
        </p:spPr>
        <p:txBody>
          <a:bodyPr vert="horz" lIns="108109" tIns="108109" rIns="108109" bIns="108109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content</a:t>
            </a:r>
          </a:p>
          <a:p>
            <a:pPr lvl="1">
              <a:tabLst>
                <a:tab pos="279400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8" hasCustomPrompt="1"/>
          </p:nvPr>
        </p:nvSpPr>
        <p:spPr bwMode="gray">
          <a:xfrm>
            <a:off x="6166800" y="1988807"/>
            <a:ext cx="5472000" cy="4319917"/>
          </a:xfrm>
        </p:spPr>
        <p:txBody>
          <a:bodyPr vert="horz" lIns="108109" tIns="108109" rIns="108109" bIns="108109" rtlCol="0">
            <a:noAutofit/>
          </a:bodyPr>
          <a:lstStyle>
            <a:lvl1pPr>
              <a:defRPr lang="en-US" dirty="0"/>
            </a:lvl1pPr>
            <a:lvl2pPr>
              <a:tabLst>
                <a:tab pos="279400" algn="l"/>
              </a:tabLst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66800" y="1700808"/>
            <a:ext cx="5472000" cy="288000"/>
          </a:xfr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square" lIns="108000" tIns="0" rIns="108000" bIns="0" rtlCol="0" anchor="ctr">
            <a:noAutofit/>
          </a:bodyPr>
          <a:lstStyle>
            <a:lvl1pPr>
              <a:defRPr lang="en-US" sz="1800" cap="all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1700808"/>
            <a:ext cx="5472000" cy="288000"/>
          </a:xfr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square" lIns="108000" tIns="0" rIns="108000" bIns="0" rtlCol="0" anchor="ctr">
            <a:noAutofit/>
          </a:bodyPr>
          <a:lstStyle>
            <a:lvl1pPr>
              <a:defRPr lang="en-US" sz="1800" cap="all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4578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6814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5" name="Objekt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42CF2563-1C92-4E90-8535-CFA0BAF41E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48825" y="1988807"/>
            <a:ext cx="3590580" cy="4319917"/>
          </a:xfrm>
        </p:spPr>
        <p:txBody>
          <a:bodyPr vert="horz" lIns="108109" tIns="108109" rIns="108109" bIns="108109" rtlCol="0">
            <a:noAutofit/>
          </a:bodyPr>
          <a:lstStyle>
            <a:lvl1pPr>
              <a:defRPr lang="en-US" dirty="0"/>
            </a:lvl1pPr>
            <a:lvl2pPr marL="216000" indent="-216000"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2pPr>
            <a:lvl3pPr marL="432000" indent="-216000">
              <a:defRPr lang="en-US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3pPr>
            <a:lvl4pPr marL="648000" indent="-216000">
              <a:def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4pPr>
            <a:lvl5pPr marL="864000" indent="-216000">
              <a:def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Add content</a:t>
            </a:r>
          </a:p>
          <a:p>
            <a:pPr marL="216000" lvl="1" indent="-216000" algn="l" defTabSz="1083747" rtl="0" eaLnBrk="1" latinLnBrk="0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  <a:tabLst>
                <a:tab pos="279400" algn="l"/>
              </a:tabLst>
            </a:pPr>
            <a:r>
              <a:rPr lang="en-US" dirty="0"/>
              <a:t>Second level</a:t>
            </a:r>
          </a:p>
          <a:p>
            <a:pPr marL="432000" lvl="2" indent="-216000" algn="l" defTabSz="1083747" rtl="0" eaLnBrk="1" latinLnBrk="0" hangingPunct="1">
              <a:spcBef>
                <a:spcPts val="600"/>
              </a:spcBef>
              <a:buClrTx/>
              <a:buFont typeface="Symbol" panose="05050102010706020507" pitchFamily="18" charset="2"/>
              <a:buChar char="-"/>
            </a:pPr>
            <a:r>
              <a:rPr lang="en-US" dirty="0"/>
              <a:t>Third level</a:t>
            </a:r>
          </a:p>
          <a:p>
            <a:pPr marL="648000" lvl="3" indent="-216000" algn="l" defTabSz="1083747" rtl="0" eaLnBrk="1" latinLnBrk="0" hangingPunct="1">
              <a:spcBef>
                <a:spcPts val="600"/>
              </a:spcBef>
              <a:buClrTx/>
              <a:buFont typeface="Symbol" panose="05050102010706020507" pitchFamily="18" charset="2"/>
              <a:buChar char="-"/>
            </a:pPr>
            <a:r>
              <a:rPr lang="en-US" dirty="0"/>
              <a:t>Fourth level</a:t>
            </a:r>
          </a:p>
          <a:p>
            <a:pPr marL="864000" lvl="4" indent="-216000" algn="l" defTabSz="1083747" rtl="0" eaLnBrk="1" latinLnBrk="0" hangingPunct="1">
              <a:spcBef>
                <a:spcPts val="600"/>
              </a:spcBef>
              <a:buClrTx/>
              <a:buFont typeface="Symbol" panose="05050102010706020507" pitchFamily="18" charset="2"/>
              <a:buChar char="-"/>
            </a:pPr>
            <a:r>
              <a:rPr lang="en-US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 lIns="0" tIns="0" rIns="126000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551384" y="1700807"/>
            <a:ext cx="7364371" cy="46079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 marL="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385" y="1340768"/>
            <a:ext cx="11089754" cy="288000"/>
          </a:xfrm>
          <a:noFill/>
        </p:spPr>
        <p:txBody>
          <a:bodyPr vert="horz" wrap="square" lIns="0" tIns="0" rIns="0" bIns="97200" rtlCol="0" anchor="b">
            <a:noAutofit/>
          </a:bodyPr>
          <a:lstStyle>
            <a:lvl1pPr>
              <a:defRPr lang="en-US" cap="all" baseline="0" dirty="0"/>
            </a:lvl1pPr>
          </a:lstStyle>
          <a:p>
            <a:pPr lvl="0"/>
            <a:r>
              <a:rPr lang="en-US" dirty="0"/>
              <a:t>SUBTITLE - max one line!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048825" y="1700808"/>
            <a:ext cx="3590580" cy="288000"/>
          </a:xfr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square" lIns="108000" tIns="0" rIns="108000" bIns="0" rtlCol="0" anchor="ctr">
            <a:noAutofit/>
          </a:bodyPr>
          <a:lstStyle>
            <a:lvl1pPr>
              <a:defRPr lang="en-US" sz="18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7427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8227664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FFECC886-FDE2-441F-8262-A1870051BB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50863" y="432000"/>
            <a:ext cx="11088000" cy="738664"/>
          </a:xfrm>
        </p:spPr>
        <p:txBody>
          <a:bodyPr vert="horz" lIns="0" tIns="0" rIns="126000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551384" y="1700212"/>
            <a:ext cx="11088000" cy="4608513"/>
          </a:xfrm>
        </p:spPr>
        <p:txBody>
          <a:bodyPr lIns="0" tIns="0" rIns="0" bIns="0"/>
          <a:lstStyle>
            <a:lvl1pPr>
              <a:defRPr sz="160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60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3pPr>
            <a:lvl4pPr>
              <a:defRPr sz="120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4pPr>
            <a:lvl5pPr>
              <a:defRPr sz="1659"/>
            </a:lvl5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1340768"/>
            <a:ext cx="3680739" cy="288000"/>
          </a:xfr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none" lIns="550800" tIns="7200" rIns="108000" bIns="7200" rtlCol="0" anchor="ctr">
            <a:spAutoFit/>
          </a:bodyPr>
          <a:lstStyle>
            <a:lvl1pPr>
              <a:tabLst/>
              <a:defRPr lang="en-US" sz="18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e.g. „Key findings – task 1“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4115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_Findings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D4611F3-FB1B-46E5-A156-8D9745608D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7480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D4611F3-FB1B-46E5-A156-8D9745608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0E043182-A704-4934-BA66-1DBA7271F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de-DE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3D7371A-48F9-4103-B249-D8A051E9CEE7}"/>
              </a:ext>
            </a:extLst>
          </p:cNvPr>
          <p:cNvSpPr/>
          <p:nvPr userDrawn="1"/>
        </p:nvSpPr>
        <p:spPr>
          <a:xfrm>
            <a:off x="0" y="0"/>
            <a:ext cx="3215680" cy="6858000"/>
          </a:xfrm>
          <a:prstGeom prst="rect">
            <a:avLst/>
          </a:prstGeom>
          <a:solidFill>
            <a:srgbClr val="00549F"/>
          </a:solidFill>
          <a:ln w="6350">
            <a:solidFill>
              <a:srgbClr val="00549F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E69F76-92C6-4E63-9FC5-9176514D5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1627211"/>
            <a:ext cx="2664818" cy="738000"/>
          </a:xfrm>
        </p:spPr>
        <p:txBody>
          <a:bodyPr vert="horz" lIns="0" tIns="0" rIns="216000" bIns="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Key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in </a:t>
            </a:r>
            <a:r>
              <a:rPr lang="de-DE" dirty="0" err="1"/>
              <a:t>here</a:t>
            </a:r>
            <a:r>
              <a:rPr lang="de-DE" dirty="0"/>
              <a:t>!</a:t>
            </a:r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BF08F79-81A2-49B4-A0C4-A5FC6BB0DE7A}"/>
              </a:ext>
            </a:extLst>
          </p:cNvPr>
          <p:cNvCxnSpPr>
            <a:cxnSpLocks/>
          </p:cNvCxnSpPr>
          <p:nvPr userDrawn="1"/>
        </p:nvCxnSpPr>
        <p:spPr>
          <a:xfrm>
            <a:off x="547200" y="0"/>
            <a:ext cx="0" cy="11715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E7B7336-C92F-407A-BD1A-9A8ABA6789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1999" y="1700213"/>
            <a:ext cx="7966800" cy="46085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A4AD1A-A1D1-42D3-A065-31192BFDA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55675"/>
            <a:ext cx="2459997" cy="2159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e.g. “Key </a:t>
            </a:r>
            <a:r>
              <a:rPr lang="de-DE" dirty="0" err="1"/>
              <a:t>findings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278FB9B1-5E16-4519-935D-A488CBA42C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71999" y="6381328"/>
            <a:ext cx="626775" cy="123111"/>
          </a:xfrm>
        </p:spPr>
        <p:txBody>
          <a:bodyPr vert="horz" wrap="none" lIns="0" tIns="0" rIns="0" bIns="0" rtlCol="0" anchor="b">
            <a:spAutoFit/>
          </a:bodyPr>
          <a:lstStyle>
            <a:lvl1pPr>
              <a:defRPr lang="en-US" sz="800" dirty="0">
                <a:solidFill>
                  <a:schemeClr val="accent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Source/Note: 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9327" y="6616800"/>
            <a:ext cx="57708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bg1"/>
                </a:solidFill>
              </a:rPr>
              <a:t>Author, Date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EBA5FB4-EBBF-4461-9D52-40FDAB46561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8800" y="6616800"/>
            <a:ext cx="21654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DEA921-C7A1-469A-90E3-373BB5A02BFA}" type="slidenum">
              <a:rPr lang="en-US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7657" y="6616800"/>
            <a:ext cx="240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0491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s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7AB38E-449C-4362-AC3F-A7867C0D69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171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7AB38E-449C-4362-AC3F-A7867C0D6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42C0868C-DDB2-4E7A-92CD-8BF9BC553F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de-DE" sz="28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6C0D81-AAC0-4F49-BD1F-205B47F00C21}"/>
              </a:ext>
            </a:extLst>
          </p:cNvPr>
          <p:cNvSpPr/>
          <p:nvPr userDrawn="1"/>
        </p:nvSpPr>
        <p:spPr>
          <a:xfrm>
            <a:off x="0" y="0"/>
            <a:ext cx="3215680" cy="68580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F32A0-D26D-4F19-B473-2E0AA456A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3" y="3429000"/>
            <a:ext cx="2664297" cy="738000"/>
          </a:xfrm>
        </p:spPr>
        <p:txBody>
          <a:bodyPr vert="horz" lIns="0" tIns="0" rIns="216000" bIns="0" rtlCol="0" anchor="ctr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 </a:t>
            </a:r>
            <a:r>
              <a:rPr lang="de-DE" dirty="0" err="1"/>
              <a:t>fact</a:t>
            </a:r>
            <a:r>
              <a:rPr lang="de-DE" dirty="0"/>
              <a:t>…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31C852-C718-43F9-B097-C7BC7454E7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1999" y="1339200"/>
            <a:ext cx="7966800" cy="4967287"/>
          </a:xfrm>
        </p:spPr>
        <p:txBody>
          <a:bodyPr anchor="ctr"/>
          <a:lstStyle>
            <a:lvl1pPr>
              <a:spcBef>
                <a:spcPts val="180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…</a:t>
            </a:r>
            <a:r>
              <a:rPr lang="en-US" noProof="0" dirty="0"/>
              <a:t>Highlighting</a:t>
            </a:r>
            <a:r>
              <a:rPr lang="de-DE" dirty="0"/>
              <a:t> </a:t>
            </a:r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statements</a:t>
            </a:r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6DFC703-9AC8-41AC-862C-62D19FE2CA63}"/>
              </a:ext>
            </a:extLst>
          </p:cNvPr>
          <p:cNvCxnSpPr>
            <a:cxnSpLocks/>
          </p:cNvCxnSpPr>
          <p:nvPr userDrawn="1"/>
        </p:nvCxnSpPr>
        <p:spPr>
          <a:xfrm>
            <a:off x="547200" y="0"/>
            <a:ext cx="0" cy="11715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78FB9B1-5E16-4519-935D-A488CBA42C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71999" y="6381328"/>
            <a:ext cx="626775" cy="123111"/>
          </a:xfrm>
        </p:spPr>
        <p:txBody>
          <a:bodyPr vert="horz" wrap="none" lIns="0" tIns="0" rIns="0" bIns="0" rtlCol="0" anchor="b">
            <a:spAutoFit/>
          </a:bodyPr>
          <a:lstStyle>
            <a:lvl1pPr>
              <a:defRPr lang="en-US" sz="800" dirty="0">
                <a:solidFill>
                  <a:schemeClr val="accent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Source/Note: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10368DA4-D9CC-418C-A519-0EE8705BB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55675"/>
            <a:ext cx="2459997" cy="2159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e.g. “</a:t>
            </a:r>
            <a:r>
              <a:rPr lang="de-DE" dirty="0" err="1"/>
              <a:t>insights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9327" y="6616800"/>
            <a:ext cx="57708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bg1"/>
                </a:solidFill>
              </a:rPr>
              <a:t>Author, Date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EBA5FB4-EBBF-4461-9D52-40FDAB46561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8800" y="6616800"/>
            <a:ext cx="21654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DEA921-C7A1-469A-90E3-373BB5A02BFA}" type="slidenum">
              <a:rPr lang="en-US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7657" y="6616800"/>
            <a:ext cx="240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3196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7AB38E-449C-4362-AC3F-A7867C0D69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875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7AB38E-449C-4362-AC3F-A7867C0D6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6839FCC-2CE5-4BE8-A47D-F64FBB8EA7A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 eaLnBrk="1">
              <a:spcBef>
                <a:spcPts val="1200"/>
              </a:spcBef>
            </a:pPr>
            <a:endParaRPr lang="de-DE" sz="3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F32A0-D26D-4F19-B473-2E0AA456A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859740"/>
            <a:ext cx="11089753" cy="1491503"/>
          </a:xfrm>
        </p:spPr>
        <p:txBody>
          <a:bodyPr vert="horz" lIns="0" tIns="0" rIns="216000" bIns="0" rtlCol="0" anchor="ctr">
            <a:noAutofit/>
          </a:bodyPr>
          <a:lstStyle>
            <a:lvl1pPr algn="ctr"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„This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quote</a:t>
            </a:r>
            <a:r>
              <a:rPr lang="de-DE" dirty="0"/>
              <a:t>!“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7AB620D-E28D-4723-B954-93517545D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52854" y="4653136"/>
            <a:ext cx="3687762" cy="288256"/>
          </a:xfrm>
        </p:spPr>
        <p:txBody>
          <a:bodyPr/>
          <a:lstStyle>
            <a:lvl1pPr algn="r"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- John </a:t>
            </a:r>
            <a:r>
              <a:rPr lang="de-DE" dirty="0" err="1"/>
              <a:t>Doe</a:t>
            </a:r>
            <a:r>
              <a:rPr lang="de-DE" dirty="0"/>
              <a:t> 2019</a:t>
            </a:r>
            <a:endParaRPr lang="en-US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DE67911-E3E8-4F24-8159-74E1E8150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55675"/>
            <a:ext cx="2459997" cy="2159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opinion</a:t>
            </a:r>
            <a:endParaRPr lang="en-US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C951CB7-7202-4CF2-91AD-550E44EA9848}"/>
              </a:ext>
            </a:extLst>
          </p:cNvPr>
          <p:cNvCxnSpPr>
            <a:cxnSpLocks/>
          </p:cNvCxnSpPr>
          <p:nvPr userDrawn="1"/>
        </p:nvCxnSpPr>
        <p:spPr>
          <a:xfrm>
            <a:off x="547200" y="0"/>
            <a:ext cx="0" cy="11715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6245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9864459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62" y="2059201"/>
            <a:ext cx="11088000" cy="4249524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Font typeface="Wingdings" panose="05000000000000000000" pitchFamily="2" charset="2"/>
              <a:buNone/>
              <a:tabLst>
                <a:tab pos="361950" algn="l"/>
              </a:tabLst>
              <a:defRPr sz="1600" cap="all" baseline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216000" indent="-21600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chapter</a:t>
            </a:r>
          </a:p>
          <a:p>
            <a:pPr lvl="1"/>
            <a:r>
              <a:rPr lang="en-US" dirty="0"/>
              <a:t>Chapter 1.1</a:t>
            </a:r>
          </a:p>
          <a:p>
            <a:pPr lvl="2"/>
            <a:r>
              <a:rPr lang="en-US" dirty="0"/>
              <a:t>Chapter 1.1.1</a:t>
            </a:r>
          </a:p>
          <a:p>
            <a:pPr lvl="3"/>
            <a:r>
              <a:rPr lang="en-US" dirty="0"/>
              <a:t>Chapter 1.1.1.1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F528328-15E4-4408-B847-FB31F83032F5}"/>
              </a:ext>
            </a:extLst>
          </p:cNvPr>
          <p:cNvCxnSpPr>
            <a:cxnSpLocks/>
          </p:cNvCxnSpPr>
          <p:nvPr userDrawn="1"/>
        </p:nvCxnSpPr>
        <p:spPr>
          <a:xfrm>
            <a:off x="0" y="1872000"/>
            <a:ext cx="1728000" cy="0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E0D27AD-6988-4A24-8513-B891D6AAC3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384" y="1348383"/>
            <a:ext cx="3888432" cy="352425"/>
          </a:xfrm>
        </p:spPr>
        <p:txBody>
          <a:bodyPr vert="horz" lIns="0" tIns="0" rIns="144000" bIns="0" rtlCol="0" anchor="b">
            <a:noAutofit/>
          </a:bodyPr>
          <a:lstStyle>
            <a:lvl1pPr>
              <a:defRPr lang="en-US" sz="2400" cap="all" baseline="0" dirty="0"/>
            </a:lvl1pPr>
          </a:lstStyle>
          <a:p>
            <a:pPr lvl="0"/>
            <a:r>
              <a:rPr lang="de-DE" dirty="0" err="1"/>
              <a:t>Placeholder</a:t>
            </a:r>
            <a:r>
              <a:rPr lang="de-DE" dirty="0"/>
              <a:t>: „AGENDA“</a:t>
            </a:r>
            <a:endParaRPr lang="en-US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1190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7AB38E-449C-4362-AC3F-A7867C0D69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677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think-cell Folie" r:id="rId5" imgW="359" imgH="358" progId="TCLayout.ActiveDocument.1">
                  <p:embed/>
                </p:oleObj>
              </mc:Choice>
              <mc:Fallback>
                <p:oleObj name="think-cell Folie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6839FCC-2CE5-4BE8-A47D-F64FBB8EA7A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 eaLnBrk="1">
              <a:spcBef>
                <a:spcPts val="1200"/>
              </a:spcBef>
            </a:pPr>
            <a:endParaRPr lang="de-DE" sz="3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F32A0-D26D-4F19-B473-2E0AA456A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859740"/>
            <a:ext cx="11089753" cy="1491503"/>
          </a:xfrm>
        </p:spPr>
        <p:txBody>
          <a:bodyPr vert="horz" lIns="0" tIns="0" rIns="216000" bIns="0" rtlCol="0" anchor="ctr">
            <a:noAutofit/>
          </a:bodyPr>
          <a:lstStyle>
            <a:lvl1pPr algn="ctr"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 </a:t>
            </a:r>
            <a:endParaRPr lang="en-US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C951CB7-7202-4CF2-91AD-550E44EA9848}"/>
              </a:ext>
            </a:extLst>
          </p:cNvPr>
          <p:cNvCxnSpPr>
            <a:cxnSpLocks/>
          </p:cNvCxnSpPr>
          <p:nvPr userDrawn="1"/>
        </p:nvCxnSpPr>
        <p:spPr>
          <a:xfrm>
            <a:off x="547200" y="0"/>
            <a:ext cx="0" cy="11715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445224"/>
            <a:ext cx="4895850" cy="246221"/>
          </a:xfrm>
        </p:spPr>
        <p:txBody>
          <a:bodyPr anchor="b" anchorCtr="0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Contact: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9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ignment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Objekt 183" hidden="1">
            <a:extLst>
              <a:ext uri="{FF2B5EF4-FFF2-40B4-BE49-F238E27FC236}">
                <a16:creationId xmlns:a16="http://schemas.microsoft.com/office/drawing/2014/main" id="{6BD29D33-0FBE-4BE6-ABDD-890911FEBA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0875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184" name="Objekt 183" hidden="1">
                        <a:extLst>
                          <a:ext uri="{FF2B5EF4-FFF2-40B4-BE49-F238E27FC236}">
                            <a16:creationId xmlns:a16="http://schemas.microsoft.com/office/drawing/2014/main" id="{6BD29D33-0FBE-4BE6-ABDD-890911FEB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50370E2-58FA-40E1-A10E-2AD7C486CD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A7A8B-45C2-45CD-A5C7-8B9D75EF6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126000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Use this pattern to position content on the slide – </a:t>
            </a:r>
            <a:br>
              <a:rPr lang="en-US" dirty="0"/>
            </a:br>
            <a:r>
              <a:rPr lang="en-US" dirty="0"/>
              <a:t>Switch to a regular layout once done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21D6DEE-F0E1-45A4-A9EF-D6924F0A012F}"/>
              </a:ext>
            </a:extLst>
          </p:cNvPr>
          <p:cNvGrpSpPr/>
          <p:nvPr userDrawn="1"/>
        </p:nvGrpSpPr>
        <p:grpSpPr>
          <a:xfrm>
            <a:off x="550864" y="1700808"/>
            <a:ext cx="11089752" cy="4608512"/>
            <a:chOff x="550864" y="1700808"/>
            <a:chExt cx="11089752" cy="460851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BDFBC32-FE37-494A-95AF-FD6C3100FF88}"/>
                </a:ext>
              </a:extLst>
            </p:cNvPr>
            <p:cNvSpPr/>
            <p:nvPr/>
          </p:nvSpPr>
          <p:spPr>
            <a:xfrm>
              <a:off x="550864" y="1700808"/>
              <a:ext cx="11088542" cy="46079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F269EBB-75A8-4791-9BB3-2B8A574CECD8}"/>
                </a:ext>
              </a:extLst>
            </p:cNvPr>
            <p:cNvSpPr/>
            <p:nvPr/>
          </p:nvSpPr>
          <p:spPr>
            <a:xfrm>
              <a:off x="1343472" y="2744924"/>
              <a:ext cx="144238" cy="144000"/>
            </a:xfrm>
            <a:prstGeom prst="rect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Segoe UI" panose="020B0502040204020203" pitchFamily="34" charset="0"/>
                </a:rPr>
                <a:t> 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69181FA-A606-4304-8FDF-3C0EF1DC95EE}"/>
                </a:ext>
              </a:extLst>
            </p:cNvPr>
            <p:cNvGrpSpPr/>
            <p:nvPr userDrawn="1"/>
          </p:nvGrpSpPr>
          <p:grpSpPr>
            <a:xfrm>
              <a:off x="2279576" y="1700808"/>
              <a:ext cx="7631707" cy="4607917"/>
              <a:chOff x="2279576" y="1700808"/>
              <a:chExt cx="7631707" cy="4945062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006BC3B-DAAB-48F1-AFC9-37E8D3BAF2BB}"/>
                  </a:ext>
                </a:extLst>
              </p:cNvPr>
              <p:cNvSpPr/>
              <p:nvPr userDrawn="1"/>
            </p:nvSpPr>
            <p:spPr>
              <a:xfrm>
                <a:off x="2279576" y="1700808"/>
                <a:ext cx="142875" cy="49450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accent5"/>
                </a:solidFill>
              </a:ln>
            </p:spPr>
            <p:txBody>
              <a:bodyPr vert="horz" lIns="108109" tIns="108109" rIns="108109" bIns="108109" rtlCol="0" anchor="ctr">
                <a:noAutofit/>
              </a:bodyPr>
              <a:lstStyle/>
              <a:p>
                <a:pPr algn="ctr" defTabSz="1083747">
                  <a:spcBef>
                    <a:spcPts val="1200"/>
                  </a:spcBef>
                </a:pPr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F621630C-EBF7-43E6-A7D0-A7455CCDE02E}"/>
                  </a:ext>
                </a:extLst>
              </p:cNvPr>
              <p:cNvSpPr/>
              <p:nvPr userDrawn="1"/>
            </p:nvSpPr>
            <p:spPr>
              <a:xfrm>
                <a:off x="4151784" y="1700808"/>
                <a:ext cx="142875" cy="49450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accent5"/>
                </a:solidFill>
              </a:ln>
            </p:spPr>
            <p:txBody>
              <a:bodyPr rot="0" spcFirstLastPara="0" vertOverflow="overflow" horzOverflow="overflow" vert="horz" wrap="square" lIns="108109" tIns="108109" rIns="108109" bIns="1081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1083747">
                  <a:spcBef>
                    <a:spcPts val="1200"/>
                  </a:spcBef>
                </a:pPr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1BF4A123-3A05-4070-B6E5-D92D5F2E4558}"/>
                  </a:ext>
                </a:extLst>
              </p:cNvPr>
              <p:cNvSpPr/>
              <p:nvPr userDrawn="1"/>
            </p:nvSpPr>
            <p:spPr>
              <a:xfrm>
                <a:off x="6023992" y="1700808"/>
                <a:ext cx="142875" cy="49450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accent5"/>
                </a:solidFill>
              </a:ln>
            </p:spPr>
            <p:txBody>
              <a:bodyPr vert="horz" lIns="108109" tIns="108109" rIns="108109" bIns="108109" rtlCol="0" anchor="ctr">
                <a:noAutofit/>
              </a:bodyPr>
              <a:lstStyle/>
              <a:p>
                <a:pPr algn="ctr" defTabSz="1083747">
                  <a:spcBef>
                    <a:spcPts val="1200"/>
                  </a:spcBef>
                </a:pPr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B3AD69E9-AD7D-416E-ADAA-3B1FABDBEEB7}"/>
                  </a:ext>
                </a:extLst>
              </p:cNvPr>
              <p:cNvSpPr/>
              <p:nvPr userDrawn="1"/>
            </p:nvSpPr>
            <p:spPr>
              <a:xfrm>
                <a:off x="7896200" y="1700808"/>
                <a:ext cx="142875" cy="49450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accent5"/>
                </a:solidFill>
              </a:ln>
            </p:spPr>
            <p:txBody>
              <a:bodyPr rot="0" spcFirstLastPara="0" vertOverflow="overflow" horzOverflow="overflow" vert="horz" wrap="square" lIns="108109" tIns="108109" rIns="108109" bIns="1081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1083747">
                  <a:spcBef>
                    <a:spcPts val="1200"/>
                  </a:spcBef>
                </a:pPr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1070532D-72B0-4028-9AF7-05579D9902CD}"/>
                  </a:ext>
                </a:extLst>
              </p:cNvPr>
              <p:cNvSpPr/>
              <p:nvPr userDrawn="1"/>
            </p:nvSpPr>
            <p:spPr>
              <a:xfrm>
                <a:off x="9768408" y="1700808"/>
                <a:ext cx="142875" cy="49450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accent5"/>
                </a:solidFill>
              </a:ln>
            </p:spPr>
            <p:txBody>
              <a:bodyPr vert="horz" lIns="108109" tIns="108109" rIns="108109" bIns="108109" rtlCol="0" anchor="ctr">
                <a:noAutofit/>
              </a:bodyPr>
              <a:lstStyle/>
              <a:p>
                <a:pPr algn="ctr" defTabSz="1083747">
                  <a:spcBef>
                    <a:spcPts val="1200"/>
                  </a:spcBef>
                </a:pPr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A4F608A-E71D-4C9D-BA3B-CCD26AA1F5C7}"/>
                </a:ext>
              </a:extLst>
            </p:cNvPr>
            <p:cNvGrpSpPr/>
            <p:nvPr userDrawn="1"/>
          </p:nvGrpSpPr>
          <p:grpSpPr>
            <a:xfrm>
              <a:off x="551384" y="1700808"/>
              <a:ext cx="11089232" cy="1044000"/>
              <a:chOff x="551384" y="1700808"/>
              <a:chExt cx="11089232" cy="1044000"/>
            </a:xfrm>
          </p:grpSpPr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9418AAB3-E354-4BBA-99E9-7F64DCEE9D21}"/>
                  </a:ext>
                </a:extLst>
              </p:cNvPr>
              <p:cNvSpPr/>
              <p:nvPr userDrawn="1"/>
            </p:nvSpPr>
            <p:spPr>
              <a:xfrm>
                <a:off x="55138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A8AE273D-CA90-4228-809D-CB306EDD2765}"/>
                  </a:ext>
                </a:extLst>
              </p:cNvPr>
              <p:cNvSpPr/>
              <p:nvPr userDrawn="1"/>
            </p:nvSpPr>
            <p:spPr>
              <a:xfrm>
                <a:off x="1084730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E5662986-A05A-4F1A-AA1B-482FD9C0D5C1}"/>
                  </a:ext>
                </a:extLst>
              </p:cNvPr>
              <p:cNvSpPr/>
              <p:nvPr userDrawn="1"/>
            </p:nvSpPr>
            <p:spPr>
              <a:xfrm>
                <a:off x="991131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389E1ED9-BCED-4ED0-B814-7AF30AEB4C21}"/>
                  </a:ext>
                </a:extLst>
              </p:cNvPr>
              <p:cNvSpPr/>
              <p:nvPr userDrawn="1"/>
            </p:nvSpPr>
            <p:spPr>
              <a:xfrm>
                <a:off x="8975321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CBEA5F51-1045-4875-8B34-22ECEAAFECB3}"/>
                  </a:ext>
                </a:extLst>
              </p:cNvPr>
              <p:cNvSpPr/>
              <p:nvPr userDrawn="1"/>
            </p:nvSpPr>
            <p:spPr>
              <a:xfrm>
                <a:off x="8039328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A007DE3A-12FD-4CA5-BFDC-B12EB8848D8A}"/>
                  </a:ext>
                </a:extLst>
              </p:cNvPr>
              <p:cNvSpPr/>
              <p:nvPr userDrawn="1"/>
            </p:nvSpPr>
            <p:spPr>
              <a:xfrm>
                <a:off x="7103335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ABFEBF98-A3DA-4E1B-B741-C41E83C3DED0}"/>
                  </a:ext>
                </a:extLst>
              </p:cNvPr>
              <p:cNvSpPr/>
              <p:nvPr userDrawn="1"/>
            </p:nvSpPr>
            <p:spPr>
              <a:xfrm>
                <a:off x="5231349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AC8E7B10-13A8-4DBE-89D8-6EF0D80C5CC5}"/>
                  </a:ext>
                </a:extLst>
              </p:cNvPr>
              <p:cNvSpPr/>
              <p:nvPr userDrawn="1"/>
            </p:nvSpPr>
            <p:spPr>
              <a:xfrm>
                <a:off x="3359363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9BE99C1B-4B64-4C2E-99B1-B127186D2E2F}"/>
                  </a:ext>
                </a:extLst>
              </p:cNvPr>
              <p:cNvSpPr/>
              <p:nvPr userDrawn="1"/>
            </p:nvSpPr>
            <p:spPr>
              <a:xfrm>
                <a:off x="1487377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300E8F0A-F13C-4F71-9F6B-CC3794315098}"/>
                  </a:ext>
                </a:extLst>
              </p:cNvPr>
              <p:cNvSpPr/>
              <p:nvPr userDrawn="1"/>
            </p:nvSpPr>
            <p:spPr>
              <a:xfrm>
                <a:off x="2423370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ECA8C9DD-A049-4B61-8A72-239951EC354B}"/>
                  </a:ext>
                </a:extLst>
              </p:cNvPr>
              <p:cNvSpPr/>
              <p:nvPr userDrawn="1"/>
            </p:nvSpPr>
            <p:spPr>
              <a:xfrm>
                <a:off x="429535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6" name="Rechteck 85">
                <a:extLst>
                  <a:ext uri="{FF2B5EF4-FFF2-40B4-BE49-F238E27FC236}">
                    <a16:creationId xmlns:a16="http://schemas.microsoft.com/office/drawing/2014/main" id="{EEC85481-F678-4656-88A3-4C07047F484C}"/>
                  </a:ext>
                </a:extLst>
              </p:cNvPr>
              <p:cNvSpPr/>
              <p:nvPr userDrawn="1"/>
            </p:nvSpPr>
            <p:spPr>
              <a:xfrm>
                <a:off x="6167342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25D420B1-17F5-4DF4-85A0-26FFE1C168F0}"/>
                </a:ext>
              </a:extLst>
            </p:cNvPr>
            <p:cNvGrpSpPr/>
            <p:nvPr userDrawn="1"/>
          </p:nvGrpSpPr>
          <p:grpSpPr>
            <a:xfrm>
              <a:off x="551384" y="2888979"/>
              <a:ext cx="11089232" cy="1044000"/>
              <a:chOff x="551384" y="1700808"/>
              <a:chExt cx="11089232" cy="1044000"/>
            </a:xfrm>
          </p:grpSpPr>
          <p:sp>
            <p:nvSpPr>
              <p:cNvPr id="88" name="Rechteck 87">
                <a:extLst>
                  <a:ext uri="{FF2B5EF4-FFF2-40B4-BE49-F238E27FC236}">
                    <a16:creationId xmlns:a16="http://schemas.microsoft.com/office/drawing/2014/main" id="{331DAD3B-F880-40DE-ADD2-A261E18465CC}"/>
                  </a:ext>
                </a:extLst>
              </p:cNvPr>
              <p:cNvSpPr/>
              <p:nvPr userDrawn="1"/>
            </p:nvSpPr>
            <p:spPr>
              <a:xfrm>
                <a:off x="55138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89" name="Rechteck 88">
                <a:extLst>
                  <a:ext uri="{FF2B5EF4-FFF2-40B4-BE49-F238E27FC236}">
                    <a16:creationId xmlns:a16="http://schemas.microsoft.com/office/drawing/2014/main" id="{66459B7A-B53E-4512-AD0D-DA9E414CCD42}"/>
                  </a:ext>
                </a:extLst>
              </p:cNvPr>
              <p:cNvSpPr/>
              <p:nvPr userDrawn="1"/>
            </p:nvSpPr>
            <p:spPr>
              <a:xfrm>
                <a:off x="1084730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8DB112A8-C4D9-4563-ADAE-B36917CE94E1}"/>
                  </a:ext>
                </a:extLst>
              </p:cNvPr>
              <p:cNvSpPr/>
              <p:nvPr userDrawn="1"/>
            </p:nvSpPr>
            <p:spPr>
              <a:xfrm>
                <a:off x="991131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Rechteck 90">
                <a:extLst>
                  <a:ext uri="{FF2B5EF4-FFF2-40B4-BE49-F238E27FC236}">
                    <a16:creationId xmlns:a16="http://schemas.microsoft.com/office/drawing/2014/main" id="{5F43136C-2E8D-400C-9320-3AE9CD3C6A5D}"/>
                  </a:ext>
                </a:extLst>
              </p:cNvPr>
              <p:cNvSpPr/>
              <p:nvPr userDrawn="1"/>
            </p:nvSpPr>
            <p:spPr>
              <a:xfrm>
                <a:off x="8975321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88F99673-97B9-4D1B-9D04-ABC8A05E26EB}"/>
                  </a:ext>
                </a:extLst>
              </p:cNvPr>
              <p:cNvSpPr/>
              <p:nvPr userDrawn="1"/>
            </p:nvSpPr>
            <p:spPr>
              <a:xfrm>
                <a:off x="8039328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6E66C36D-3241-440D-82AB-C583937AEE32}"/>
                  </a:ext>
                </a:extLst>
              </p:cNvPr>
              <p:cNvSpPr/>
              <p:nvPr userDrawn="1"/>
            </p:nvSpPr>
            <p:spPr>
              <a:xfrm>
                <a:off x="7103335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C799382B-D7F0-4D24-9A7D-E88721FB61C4}"/>
                  </a:ext>
                </a:extLst>
              </p:cNvPr>
              <p:cNvSpPr/>
              <p:nvPr userDrawn="1"/>
            </p:nvSpPr>
            <p:spPr>
              <a:xfrm>
                <a:off x="5231349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5" name="Rechteck 94">
                <a:extLst>
                  <a:ext uri="{FF2B5EF4-FFF2-40B4-BE49-F238E27FC236}">
                    <a16:creationId xmlns:a16="http://schemas.microsoft.com/office/drawing/2014/main" id="{225FF914-1942-41B5-91DC-CFED5CBCE003}"/>
                  </a:ext>
                </a:extLst>
              </p:cNvPr>
              <p:cNvSpPr/>
              <p:nvPr userDrawn="1"/>
            </p:nvSpPr>
            <p:spPr>
              <a:xfrm>
                <a:off x="3359363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E6FB8BA7-8163-4D32-8C56-5417F08E02B8}"/>
                  </a:ext>
                </a:extLst>
              </p:cNvPr>
              <p:cNvSpPr/>
              <p:nvPr userDrawn="1"/>
            </p:nvSpPr>
            <p:spPr>
              <a:xfrm>
                <a:off x="1487377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7" name="Rechteck 96">
                <a:extLst>
                  <a:ext uri="{FF2B5EF4-FFF2-40B4-BE49-F238E27FC236}">
                    <a16:creationId xmlns:a16="http://schemas.microsoft.com/office/drawing/2014/main" id="{9EF7C785-F4B5-44E3-9E06-8FD13504A303}"/>
                  </a:ext>
                </a:extLst>
              </p:cNvPr>
              <p:cNvSpPr/>
              <p:nvPr userDrawn="1"/>
            </p:nvSpPr>
            <p:spPr>
              <a:xfrm>
                <a:off x="2423370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7650888D-422C-4DFE-A5BB-53FCD7952D6D}"/>
                  </a:ext>
                </a:extLst>
              </p:cNvPr>
              <p:cNvSpPr/>
              <p:nvPr userDrawn="1"/>
            </p:nvSpPr>
            <p:spPr>
              <a:xfrm>
                <a:off x="429535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99" name="Rechteck 98">
                <a:extLst>
                  <a:ext uri="{FF2B5EF4-FFF2-40B4-BE49-F238E27FC236}">
                    <a16:creationId xmlns:a16="http://schemas.microsoft.com/office/drawing/2014/main" id="{EA774619-D34B-4BB3-A395-416CB37F51DC}"/>
                  </a:ext>
                </a:extLst>
              </p:cNvPr>
              <p:cNvSpPr/>
              <p:nvPr userDrawn="1"/>
            </p:nvSpPr>
            <p:spPr>
              <a:xfrm>
                <a:off x="6167342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9D70A012-4305-4EC2-982D-563FDD5022C8}"/>
                </a:ext>
              </a:extLst>
            </p:cNvPr>
            <p:cNvGrpSpPr/>
            <p:nvPr userDrawn="1"/>
          </p:nvGrpSpPr>
          <p:grpSpPr>
            <a:xfrm>
              <a:off x="551384" y="4077150"/>
              <a:ext cx="11089232" cy="1044000"/>
              <a:chOff x="551384" y="1700808"/>
              <a:chExt cx="11089232" cy="1044000"/>
            </a:xfrm>
          </p:grpSpPr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E841ADB2-5535-40C6-97E1-A983BEAF86ED}"/>
                  </a:ext>
                </a:extLst>
              </p:cNvPr>
              <p:cNvSpPr/>
              <p:nvPr userDrawn="1"/>
            </p:nvSpPr>
            <p:spPr>
              <a:xfrm>
                <a:off x="55138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Rechteck 101">
                <a:extLst>
                  <a:ext uri="{FF2B5EF4-FFF2-40B4-BE49-F238E27FC236}">
                    <a16:creationId xmlns:a16="http://schemas.microsoft.com/office/drawing/2014/main" id="{8D52DBDF-81A1-426B-AFAD-161BFD7914C2}"/>
                  </a:ext>
                </a:extLst>
              </p:cNvPr>
              <p:cNvSpPr/>
              <p:nvPr userDrawn="1"/>
            </p:nvSpPr>
            <p:spPr>
              <a:xfrm>
                <a:off x="1084730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3" name="Rechteck 102">
                <a:extLst>
                  <a:ext uri="{FF2B5EF4-FFF2-40B4-BE49-F238E27FC236}">
                    <a16:creationId xmlns:a16="http://schemas.microsoft.com/office/drawing/2014/main" id="{3C9121D0-A53B-484D-8DAE-DCEBC6EC5957}"/>
                  </a:ext>
                </a:extLst>
              </p:cNvPr>
              <p:cNvSpPr/>
              <p:nvPr userDrawn="1"/>
            </p:nvSpPr>
            <p:spPr>
              <a:xfrm>
                <a:off x="991131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E76E68A8-7417-4260-90EC-DF264218776C}"/>
                  </a:ext>
                </a:extLst>
              </p:cNvPr>
              <p:cNvSpPr/>
              <p:nvPr userDrawn="1"/>
            </p:nvSpPr>
            <p:spPr>
              <a:xfrm>
                <a:off x="8975321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8A4EC558-495F-4D36-A8AD-EC8FE04E99A8}"/>
                  </a:ext>
                </a:extLst>
              </p:cNvPr>
              <p:cNvSpPr/>
              <p:nvPr userDrawn="1"/>
            </p:nvSpPr>
            <p:spPr>
              <a:xfrm>
                <a:off x="8039328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6" name="Rechteck 105">
                <a:extLst>
                  <a:ext uri="{FF2B5EF4-FFF2-40B4-BE49-F238E27FC236}">
                    <a16:creationId xmlns:a16="http://schemas.microsoft.com/office/drawing/2014/main" id="{8E0EE197-515E-4CC7-B06A-A26E639A43BC}"/>
                  </a:ext>
                </a:extLst>
              </p:cNvPr>
              <p:cNvSpPr/>
              <p:nvPr userDrawn="1"/>
            </p:nvSpPr>
            <p:spPr>
              <a:xfrm>
                <a:off x="7103335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7" name="Rechteck 106">
                <a:extLst>
                  <a:ext uri="{FF2B5EF4-FFF2-40B4-BE49-F238E27FC236}">
                    <a16:creationId xmlns:a16="http://schemas.microsoft.com/office/drawing/2014/main" id="{ECD3F7BC-864F-44EE-A8D3-BCA07A8DDBC6}"/>
                  </a:ext>
                </a:extLst>
              </p:cNvPr>
              <p:cNvSpPr/>
              <p:nvPr userDrawn="1"/>
            </p:nvSpPr>
            <p:spPr>
              <a:xfrm>
                <a:off x="5231349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8" name="Rechteck 107">
                <a:extLst>
                  <a:ext uri="{FF2B5EF4-FFF2-40B4-BE49-F238E27FC236}">
                    <a16:creationId xmlns:a16="http://schemas.microsoft.com/office/drawing/2014/main" id="{AD55AA86-3291-44C0-B0C3-2A447ABA851C}"/>
                  </a:ext>
                </a:extLst>
              </p:cNvPr>
              <p:cNvSpPr/>
              <p:nvPr userDrawn="1"/>
            </p:nvSpPr>
            <p:spPr>
              <a:xfrm>
                <a:off x="3359363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9" name="Rechteck 108">
                <a:extLst>
                  <a:ext uri="{FF2B5EF4-FFF2-40B4-BE49-F238E27FC236}">
                    <a16:creationId xmlns:a16="http://schemas.microsoft.com/office/drawing/2014/main" id="{68847CFD-37CC-425A-B4BE-F1283C81C35E}"/>
                  </a:ext>
                </a:extLst>
              </p:cNvPr>
              <p:cNvSpPr/>
              <p:nvPr userDrawn="1"/>
            </p:nvSpPr>
            <p:spPr>
              <a:xfrm>
                <a:off x="1487377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FD291FF2-9A2F-4A0F-9AB0-CD77F805AC07}"/>
                  </a:ext>
                </a:extLst>
              </p:cNvPr>
              <p:cNvSpPr/>
              <p:nvPr userDrawn="1"/>
            </p:nvSpPr>
            <p:spPr>
              <a:xfrm>
                <a:off x="2423370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D57A6757-33D9-45F2-99EE-077FCFA65207}"/>
                  </a:ext>
                </a:extLst>
              </p:cNvPr>
              <p:cNvSpPr/>
              <p:nvPr userDrawn="1"/>
            </p:nvSpPr>
            <p:spPr>
              <a:xfrm>
                <a:off x="429535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F1C8D207-BCBC-4327-9C8E-5159CE1118B1}"/>
                  </a:ext>
                </a:extLst>
              </p:cNvPr>
              <p:cNvSpPr/>
              <p:nvPr userDrawn="1"/>
            </p:nvSpPr>
            <p:spPr>
              <a:xfrm>
                <a:off x="6167342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0A4A8B68-3B37-458E-8134-AE4B52D11984}"/>
                </a:ext>
              </a:extLst>
            </p:cNvPr>
            <p:cNvGrpSpPr/>
            <p:nvPr userDrawn="1"/>
          </p:nvGrpSpPr>
          <p:grpSpPr>
            <a:xfrm>
              <a:off x="551384" y="5265320"/>
              <a:ext cx="11089232" cy="1044000"/>
              <a:chOff x="551384" y="1700808"/>
              <a:chExt cx="11089232" cy="1044000"/>
            </a:xfrm>
          </p:grpSpPr>
          <p:sp>
            <p:nvSpPr>
              <p:cNvPr id="142" name="Rechteck 141">
                <a:extLst>
                  <a:ext uri="{FF2B5EF4-FFF2-40B4-BE49-F238E27FC236}">
                    <a16:creationId xmlns:a16="http://schemas.microsoft.com/office/drawing/2014/main" id="{8CD5E587-AE30-4ED6-924F-A03CBE9FD3F8}"/>
                  </a:ext>
                </a:extLst>
              </p:cNvPr>
              <p:cNvSpPr/>
              <p:nvPr userDrawn="1"/>
            </p:nvSpPr>
            <p:spPr>
              <a:xfrm>
                <a:off x="55138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43" name="Rechteck 142">
                <a:extLst>
                  <a:ext uri="{FF2B5EF4-FFF2-40B4-BE49-F238E27FC236}">
                    <a16:creationId xmlns:a16="http://schemas.microsoft.com/office/drawing/2014/main" id="{085BB8BB-B8F1-476A-9C79-74B26F0674F8}"/>
                  </a:ext>
                </a:extLst>
              </p:cNvPr>
              <p:cNvSpPr/>
              <p:nvPr userDrawn="1"/>
            </p:nvSpPr>
            <p:spPr>
              <a:xfrm>
                <a:off x="1084730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44" name="Rechteck 143">
                <a:extLst>
                  <a:ext uri="{FF2B5EF4-FFF2-40B4-BE49-F238E27FC236}">
                    <a16:creationId xmlns:a16="http://schemas.microsoft.com/office/drawing/2014/main" id="{BBEAD1C9-4208-40E5-B51B-B80CC9153EFA}"/>
                  </a:ext>
                </a:extLst>
              </p:cNvPr>
              <p:cNvSpPr/>
              <p:nvPr userDrawn="1"/>
            </p:nvSpPr>
            <p:spPr>
              <a:xfrm>
                <a:off x="9911314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45" name="Rechteck 144">
                <a:extLst>
                  <a:ext uri="{FF2B5EF4-FFF2-40B4-BE49-F238E27FC236}">
                    <a16:creationId xmlns:a16="http://schemas.microsoft.com/office/drawing/2014/main" id="{E976508A-EE70-41D6-836E-6DFCB6EBAB5F}"/>
                  </a:ext>
                </a:extLst>
              </p:cNvPr>
              <p:cNvSpPr/>
              <p:nvPr userDrawn="1"/>
            </p:nvSpPr>
            <p:spPr>
              <a:xfrm>
                <a:off x="8975321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58" name="Rechteck 157">
                <a:extLst>
                  <a:ext uri="{FF2B5EF4-FFF2-40B4-BE49-F238E27FC236}">
                    <a16:creationId xmlns:a16="http://schemas.microsoft.com/office/drawing/2014/main" id="{65BDD974-0E6D-4ABD-B477-4772B8D60333}"/>
                  </a:ext>
                </a:extLst>
              </p:cNvPr>
              <p:cNvSpPr/>
              <p:nvPr userDrawn="1"/>
            </p:nvSpPr>
            <p:spPr>
              <a:xfrm>
                <a:off x="8039328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id="{0C0FC1BD-2EC6-4F37-A14A-0E5C46DAD3F6}"/>
                  </a:ext>
                </a:extLst>
              </p:cNvPr>
              <p:cNvSpPr/>
              <p:nvPr userDrawn="1"/>
            </p:nvSpPr>
            <p:spPr>
              <a:xfrm>
                <a:off x="7103335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85" name="Rechteck 184">
                <a:extLst>
                  <a:ext uri="{FF2B5EF4-FFF2-40B4-BE49-F238E27FC236}">
                    <a16:creationId xmlns:a16="http://schemas.microsoft.com/office/drawing/2014/main" id="{112FFCF0-F64C-4DD7-9BF0-4F7781F574BB}"/>
                  </a:ext>
                </a:extLst>
              </p:cNvPr>
              <p:cNvSpPr/>
              <p:nvPr userDrawn="1"/>
            </p:nvSpPr>
            <p:spPr>
              <a:xfrm>
                <a:off x="5231349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86" name="Rechteck 185">
                <a:extLst>
                  <a:ext uri="{FF2B5EF4-FFF2-40B4-BE49-F238E27FC236}">
                    <a16:creationId xmlns:a16="http://schemas.microsoft.com/office/drawing/2014/main" id="{4601320F-0BB4-427A-9F4E-073CCF9F0E74}"/>
                  </a:ext>
                </a:extLst>
              </p:cNvPr>
              <p:cNvSpPr/>
              <p:nvPr userDrawn="1"/>
            </p:nvSpPr>
            <p:spPr>
              <a:xfrm>
                <a:off x="3359363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87" name="Rechteck 186">
                <a:extLst>
                  <a:ext uri="{FF2B5EF4-FFF2-40B4-BE49-F238E27FC236}">
                    <a16:creationId xmlns:a16="http://schemas.microsoft.com/office/drawing/2014/main" id="{A6CE9B4C-7396-44D9-9D4C-430DF9D130B3}"/>
                  </a:ext>
                </a:extLst>
              </p:cNvPr>
              <p:cNvSpPr/>
              <p:nvPr userDrawn="1"/>
            </p:nvSpPr>
            <p:spPr>
              <a:xfrm>
                <a:off x="1487377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88" name="Rechteck 187">
                <a:extLst>
                  <a:ext uri="{FF2B5EF4-FFF2-40B4-BE49-F238E27FC236}">
                    <a16:creationId xmlns:a16="http://schemas.microsoft.com/office/drawing/2014/main" id="{220AFEC2-7E53-4220-A420-4FB4D5E0061E}"/>
                  </a:ext>
                </a:extLst>
              </p:cNvPr>
              <p:cNvSpPr/>
              <p:nvPr userDrawn="1"/>
            </p:nvSpPr>
            <p:spPr>
              <a:xfrm>
                <a:off x="2423370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id="{18D7E410-F275-436D-BBFC-D81377C10341}"/>
                  </a:ext>
                </a:extLst>
              </p:cNvPr>
              <p:cNvSpPr/>
              <p:nvPr userDrawn="1"/>
            </p:nvSpPr>
            <p:spPr>
              <a:xfrm>
                <a:off x="4295356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id="{C95FD930-D1AC-4FD4-9D2B-65E703BE2DE9}"/>
                  </a:ext>
                </a:extLst>
              </p:cNvPr>
              <p:cNvSpPr/>
              <p:nvPr userDrawn="1"/>
            </p:nvSpPr>
            <p:spPr>
              <a:xfrm>
                <a:off x="6167342" y="1700808"/>
                <a:ext cx="793310" cy="10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71" name="Textplatzhalter 7">
            <a:extLst>
              <a:ext uri="{FF2B5EF4-FFF2-40B4-BE49-F238E27FC236}">
                <a16:creationId xmlns:a16="http://schemas.microsoft.com/office/drawing/2014/main" id="{EE892A01-1720-49E0-9C7C-2B299EDED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385" y="1340768"/>
            <a:ext cx="11089754" cy="288000"/>
          </a:xfrm>
          <a:noFill/>
        </p:spPr>
        <p:txBody>
          <a:bodyPr vert="horz" wrap="square" lIns="0" tIns="0" rIns="0" bIns="97200" rtlCol="0" anchor="b">
            <a:noAutofit/>
          </a:bodyPr>
          <a:lstStyle>
            <a:lvl1pPr>
              <a:defRPr lang="en-US" cap="all" baseline="0" dirty="0"/>
            </a:lvl1pPr>
          </a:lstStyle>
          <a:p>
            <a:pPr lvl="0"/>
            <a:r>
              <a:rPr lang="en-US" dirty="0"/>
              <a:t>SUBTITLE - max one line!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68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0136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4384">
          <p15:clr>
            <a:srgbClr val="FBAE40"/>
          </p15:clr>
        </p15:guide>
        <p15:guide id="4" pos="4475">
          <p15:clr>
            <a:srgbClr val="FBAE40"/>
          </p15:clr>
        </p15:guide>
        <p15:guide id="5" pos="4974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5568">
          <p15:clr>
            <a:srgbClr val="FBAE40"/>
          </p15:clr>
        </p15:guide>
        <p15:guide id="8" pos="5658">
          <p15:clr>
            <a:srgbClr val="FBAE40"/>
          </p15:clr>
        </p15:guide>
        <p15:guide id="9" pos="6153" userDrawn="1">
          <p15:clr>
            <a:srgbClr val="FBAE40"/>
          </p15:clr>
        </p15:guide>
        <p15:guide id="10" pos="6244" userDrawn="1">
          <p15:clr>
            <a:srgbClr val="FBAE40"/>
          </p15:clr>
        </p15:guide>
        <p15:guide id="11" pos="6743" userDrawn="1">
          <p15:clr>
            <a:srgbClr val="FBAE40"/>
          </p15:clr>
        </p15:guide>
        <p15:guide id="12" pos="6833" userDrawn="1">
          <p15:clr>
            <a:srgbClr val="FBAE40"/>
          </p15:clr>
        </p15:guide>
        <p15:guide id="13" pos="3296">
          <p15:clr>
            <a:srgbClr val="FBAE40"/>
          </p15:clr>
        </p15:guide>
        <p15:guide id="14" pos="3205">
          <p15:clr>
            <a:srgbClr val="FBAE40"/>
          </p15:clr>
        </p15:guide>
        <p15:guide id="15" pos="2706">
          <p15:clr>
            <a:srgbClr val="FBAE40"/>
          </p15:clr>
        </p15:guide>
        <p15:guide id="16" pos="2615" userDrawn="1">
          <p15:clr>
            <a:srgbClr val="FBAE40"/>
          </p15:clr>
        </p15:guide>
        <p15:guide id="17" pos="2117" userDrawn="1">
          <p15:clr>
            <a:srgbClr val="FBAE40"/>
          </p15:clr>
        </p15:guide>
        <p15:guide id="18" pos="2026">
          <p15:clr>
            <a:srgbClr val="FBAE40"/>
          </p15:clr>
        </p15:guide>
        <p15:guide id="19" pos="1527" userDrawn="1">
          <p15:clr>
            <a:srgbClr val="FBAE40"/>
          </p15:clr>
        </p15:guide>
        <p15:guide id="20" pos="1436" userDrawn="1">
          <p15:clr>
            <a:srgbClr val="FBAE40"/>
          </p15:clr>
        </p15:guide>
        <p15:guide id="21" pos="937" userDrawn="1">
          <p15:clr>
            <a:srgbClr val="FBAE40"/>
          </p15:clr>
        </p15:guide>
        <p15:guide id="22" pos="847" userDrawn="1">
          <p15:clr>
            <a:srgbClr val="FBAE40"/>
          </p15:clr>
        </p15:guide>
        <p15:guide id="23" orient="horz" pos="1730" userDrawn="1">
          <p15:clr>
            <a:srgbClr val="FBAE40"/>
          </p15:clr>
        </p15:guide>
        <p15:guide id="24" orient="horz" pos="1820" userDrawn="1">
          <p15:clr>
            <a:srgbClr val="FBAE40"/>
          </p15:clr>
        </p15:guide>
        <p15:guide id="25" orient="horz" pos="2478" userDrawn="1">
          <p15:clr>
            <a:srgbClr val="FBAE40"/>
          </p15:clr>
        </p15:guide>
        <p15:guide id="26" orient="horz" pos="2568" userDrawn="1">
          <p15:clr>
            <a:srgbClr val="FBAE40"/>
          </p15:clr>
        </p15:guide>
        <p15:guide id="27" orient="horz" pos="3226" userDrawn="1">
          <p15:clr>
            <a:srgbClr val="FBAE40"/>
          </p15:clr>
        </p15:guide>
        <p15:guide id="28" orient="horz" pos="33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KA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10DB485A-CB9E-4484-A9A5-5FEE1A71F3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373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9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6CB1E990-85A0-4549-8A97-C4C64B56B47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5B442E-8CE1-434C-936C-46EBAC4CD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ACDE7AE-94AA-4B0B-95B2-891652A248D9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551384" y="2276872"/>
            <a:ext cx="3678458" cy="403185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cap="all" baseline="0"/>
            </a:lvl1pPr>
            <a:lvl2pPr>
              <a:defRPr lang="en-US" sz="1400"/>
            </a:lvl2pPr>
            <a:lvl3pPr>
              <a:defRPr lang="en-US" sz="1200"/>
            </a:lvl3pPr>
            <a:lvl4pPr>
              <a:defRPr lang="en-US"/>
            </a:lvl4pPr>
          </a:lstStyle>
          <a:p>
            <a:pPr lvl="0">
              <a:buFont typeface="Wingdings" panose="05000000000000000000" pitchFamily="2" charset="2"/>
              <a:tabLst>
                <a:tab pos="361950" algn="l"/>
              </a:tabLst>
            </a:pPr>
            <a:r>
              <a:rPr lang="en-US"/>
              <a:t>Add content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503CB1C-F7A6-4EA8-A365-2BD6D31504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700808"/>
            <a:ext cx="1837029" cy="291540"/>
          </a:xfr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none" lIns="550800" tIns="7200" rIns="108000" bIns="7200" rtlCol="0" anchor="ctr">
            <a:spAutoFit/>
          </a:bodyPr>
          <a:lstStyle>
            <a:lvl1pPr>
              <a:defRPr lang="en-US" sz="1800" cap="all" baseline="0">
                <a:solidFill>
                  <a:schemeClr val="bg1"/>
                </a:solidFill>
              </a:defRPr>
            </a:lvl1pPr>
          </a:lstStyle>
          <a:p>
            <a:pPr lvl="0">
              <a:tabLst/>
            </a:pPr>
            <a:r>
              <a:rPr lang="en-US"/>
              <a:t>Reference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2F37E23E-00FF-4647-8AB7-148A3D746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1340768"/>
            <a:ext cx="1163575" cy="291540"/>
          </a:xfr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vert="horz" wrap="none" lIns="550800" tIns="7200" rIns="108000" bIns="7200" rtlCol="0" anchor="ctr">
            <a:spAutoFit/>
          </a:bodyPr>
          <a:lstStyle>
            <a:lvl1pPr>
              <a:defRPr lang="en-US" sz="1800" cap="all" baseline="0" dirty="0">
                <a:solidFill>
                  <a:schemeClr val="bg1"/>
                </a:solidFill>
              </a:defRPr>
            </a:lvl1pPr>
          </a:lstStyle>
          <a:p>
            <a:pPr lvl="0">
              <a:tabLst/>
            </a:pPr>
            <a:r>
              <a:rPr lang="de-DE" dirty="0"/>
              <a:t>Text</a:t>
            </a:r>
            <a:endParaRPr lang="en-US" dirty="0"/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6E14D232-9E24-4A3E-A778-1F5ED514E2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89144" y="1700807"/>
            <a:ext cx="7802856" cy="4607917"/>
          </a:xfr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lang="en-US" cap="all" baseline="0"/>
            </a:lvl1pPr>
          </a:lstStyle>
          <a:p>
            <a:pPr lvl="0">
              <a:buFont typeface="Wingdings" panose="05000000000000000000" pitchFamily="2" charset="2"/>
              <a:tabLst>
                <a:tab pos="361950" algn="l"/>
              </a:tabLst>
            </a:pPr>
            <a:r>
              <a:rPr lang="en-US"/>
              <a:t>Large Image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7585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295775" y="0"/>
            <a:ext cx="7896224" cy="6863611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Add </a:t>
            </a:r>
            <a:r>
              <a:rPr lang="en-US" noProof="0" dirty="0">
                <a:latin typeface="Segoe UI" panose="020B0502040204020203" pitchFamily="34" charset="0"/>
              </a:rPr>
              <a:t>Image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noProof="0" dirty="0">
                <a:latin typeface="Segoe UI" panose="020B0502040204020203" pitchFamily="34" charset="0"/>
              </a:rPr>
              <a:t>by</a:t>
            </a:r>
            <a:r>
              <a:rPr lang="en-US" dirty="0">
                <a:latin typeface="Segoe UI" panose="020B0502040204020203" pitchFamily="34" charset="0"/>
              </a:rPr>
              <a:t> clicking on the Icon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1382" y="2442665"/>
            <a:ext cx="3621756" cy="184666"/>
          </a:xfrm>
          <a:prstGeom prst="rect">
            <a:avLst/>
          </a:prstGeom>
        </p:spPr>
        <p:txBody>
          <a:bodyPr wrap="square" lIns="0" tIns="0" rIns="108000" bIns="0" anchor="t">
            <a:spAutoFit/>
          </a:bodyPr>
          <a:lstStyle>
            <a:lvl1pPr marL="0" indent="0" algn="l">
              <a:spcBef>
                <a:spcPts val="0"/>
              </a:spcBef>
              <a:buNone/>
              <a:defRPr sz="1200" b="0" cap="all" baseline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Place holder “prepared for”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51382" y="2688131"/>
            <a:ext cx="3623628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000" b="1" cap="all" baseline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7" name="Author, business unit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51384" y="1594188"/>
            <a:ext cx="3621755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200" b="0" cap="all" baseline="0" noProof="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>
              <a:spcBef>
                <a:spcPts val="237"/>
              </a:spcBef>
            </a:pPr>
            <a:r>
              <a:rPr lang="en-US" noProof="0" dirty="0"/>
              <a:t>Author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45821" y="1628775"/>
            <a:ext cx="6946179" cy="430887"/>
          </a:xfrm>
          <a:solidFill>
            <a:schemeClr val="accent2"/>
          </a:solidFill>
        </p:spPr>
        <p:txBody>
          <a:bodyPr wrap="none" lIns="108000" tIns="0" rIns="550800" bIns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title of presentation (</a:t>
            </a:r>
            <a:r>
              <a:rPr lang="en-US" dirty="0" err="1"/>
              <a:t>autom</a:t>
            </a:r>
            <a:r>
              <a:rPr lang="en-US" dirty="0"/>
              <a:t>. size)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940259" y="2142955"/>
            <a:ext cx="5251741" cy="430887"/>
          </a:xfrm>
          <a:solidFill>
            <a:schemeClr val="accent2"/>
          </a:solidFill>
        </p:spPr>
        <p:txBody>
          <a:bodyPr wrap="none" lIns="108000" tIns="0" rIns="550800" bIns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 lang="en-US" noProof="0" dirty="0"/>
              <a:t>second</a:t>
            </a:r>
            <a:r>
              <a:rPr lang="en-US" dirty="0"/>
              <a:t> line (</a:t>
            </a:r>
            <a:r>
              <a:rPr lang="en-US" dirty="0" err="1"/>
              <a:t>autom</a:t>
            </a:r>
            <a:r>
              <a:rPr lang="en-US" dirty="0"/>
              <a:t>. size)</a:t>
            </a:r>
          </a:p>
        </p:txBody>
      </p:sp>
      <p:sp>
        <p:nvSpPr>
          <p:cNvPr id="25" name="Place, date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51383" y="1340768"/>
            <a:ext cx="362175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200" b="0" cap="all" baseline="0" noProof="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>
              <a:spcBef>
                <a:spcPts val="237"/>
              </a:spcBef>
            </a:pPr>
            <a:r>
              <a:rPr lang="en-US" noProof="0" dirty="0"/>
              <a:t>Place holder Place, Date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A35F54E-56CB-42A7-B5FF-77F82E7A16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1382" y="3056708"/>
            <a:ext cx="3623891" cy="36036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/>
              <a:t>names</a:t>
            </a:r>
            <a:endParaRPr lang="en-US" dirty="0"/>
          </a:p>
        </p:txBody>
      </p:sp>
      <p:sp>
        <p:nvSpPr>
          <p:cNvPr id="18" name="Author, business unit">
            <a:extLst>
              <a:ext uri="{FF2B5EF4-FFF2-40B4-BE49-F238E27FC236}">
                <a16:creationId xmlns:a16="http://schemas.microsoft.com/office/drawing/2014/main" id="{FBD350DA-942C-4903-B23D-F781164C4E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6124654"/>
            <a:ext cx="3351675" cy="184666"/>
          </a:xfrm>
          <a:prstGeom prst="rect">
            <a:avLst/>
          </a:prstGeom>
          <a:solidFill>
            <a:srgbClr val="3C3C3C"/>
          </a:solidFill>
        </p:spPr>
        <p:txBody>
          <a:bodyPr vert="horz" wrap="none" lIns="550800" tIns="0" rIns="108000" bIns="0" rtlCol="0" anchor="ctr">
            <a:spAutoFit/>
          </a:bodyPr>
          <a:lstStyle>
            <a:lvl1pPr>
              <a:defRPr lang="en-US" sz="1200" cap="all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P-# or doc.-type (e.g. final report)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F41AE47-64F0-4556-A72F-9D2E36140A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0862" y="4473116"/>
            <a:ext cx="3622275" cy="1549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latin typeface="Segoe UI" panose="020B0502040204020203" pitchFamily="34" charset="0"/>
              </a:rPr>
              <a:t>Customer logo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550862" y="1844218"/>
            <a:ext cx="3622274" cy="226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/>
            <a:r>
              <a:rPr lang="en-US" sz="1200" cap="all" dirty="0"/>
              <a:t>Institute for Thermodynamics of Mobile  Energy Conversion</a:t>
            </a:r>
            <a:r>
              <a:rPr lang="en-US" sz="1200" cap="all" baseline="0" dirty="0"/>
              <a:t> Systems &amp;</a:t>
            </a:r>
            <a:br>
              <a:rPr lang="en-US" sz="1200" cap="all" dirty="0"/>
            </a:br>
            <a:r>
              <a:rPr lang="en-US" sz="1200" cap="all" dirty="0"/>
              <a:t>Center for Mobile Propulsion</a:t>
            </a:r>
          </a:p>
        </p:txBody>
      </p:sp>
      <p:sp>
        <p:nvSpPr>
          <p:cNvPr id="24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  <p:cxnSp>
        <p:nvCxnSpPr>
          <p:cNvPr id="27" name="Gerade Verbindung 28"/>
          <p:cNvCxnSpPr/>
          <p:nvPr userDrawn="1"/>
        </p:nvCxnSpPr>
        <p:spPr bwMode="gray">
          <a:xfrm rot="5400000">
            <a:off x="11630406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8"/>
          <p:cNvCxnSpPr/>
          <p:nvPr userDrawn="1"/>
        </p:nvCxnSpPr>
        <p:spPr bwMode="gray">
          <a:xfrm rot="5400000">
            <a:off x="11170748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ildplatzhalter 2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912424" y="6328813"/>
            <a:ext cx="1792744" cy="540000"/>
          </a:xfrm>
          <a:blipFill>
            <a:blip r:embed="rId6"/>
            <a:srcRect/>
            <a:stretch>
              <a:fillRect l="-28116"/>
            </a:stretch>
          </a:blipFill>
          <a:ln>
            <a:noFill/>
          </a:ln>
        </p:spPr>
        <p:txBody>
          <a:bodyPr anchor="ctr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32" name="Bildplatzhalter 4"/>
          <p:cNvSpPr>
            <a:spLocks noGrp="1"/>
          </p:cNvSpPr>
          <p:nvPr>
            <p:ph type="pic" sz="quarter" idx="34" hasCustomPrompt="1"/>
          </p:nvPr>
        </p:nvSpPr>
        <p:spPr>
          <a:xfrm>
            <a:off x="9120424" y="6420714"/>
            <a:ext cx="792000" cy="3456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1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6773520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295775" y="950119"/>
            <a:ext cx="7896224" cy="591349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Add </a:t>
            </a:r>
            <a:r>
              <a:rPr lang="en-US" noProof="0" dirty="0">
                <a:latin typeface="Segoe UI" panose="020B0502040204020203" pitchFamily="34" charset="0"/>
              </a:rPr>
              <a:t>Image</a:t>
            </a:r>
            <a:r>
              <a:rPr lang="en-US" dirty="0">
                <a:latin typeface="Segoe UI" panose="020B0502040204020203" pitchFamily="34" charset="0"/>
              </a:rPr>
              <a:t> </a:t>
            </a:r>
            <a:r>
              <a:rPr lang="en-US" noProof="0" dirty="0">
                <a:latin typeface="Segoe UI" panose="020B0502040204020203" pitchFamily="34" charset="0"/>
              </a:rPr>
              <a:t>by</a:t>
            </a:r>
            <a:r>
              <a:rPr lang="en-US" dirty="0">
                <a:latin typeface="Segoe UI" panose="020B0502040204020203" pitchFamily="34" charset="0"/>
              </a:rPr>
              <a:t> clicking on the Icon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1382" y="2442665"/>
            <a:ext cx="3621756" cy="184666"/>
          </a:xfrm>
          <a:prstGeom prst="rect">
            <a:avLst/>
          </a:prstGeom>
        </p:spPr>
        <p:txBody>
          <a:bodyPr wrap="square" lIns="0" tIns="0" rIns="108000" bIns="0" anchor="t">
            <a:spAutoFit/>
          </a:bodyPr>
          <a:lstStyle>
            <a:lvl1pPr marL="0" indent="0" algn="l">
              <a:spcBef>
                <a:spcPts val="0"/>
              </a:spcBef>
              <a:buNone/>
              <a:defRPr sz="1200" b="0" cap="all" baseline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Place holder “prepared for”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51382" y="2688131"/>
            <a:ext cx="3623628" cy="307777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000" b="1" cap="all" baseline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7" name="Author, business unit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51384" y="1594188"/>
            <a:ext cx="3621755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200" b="0" cap="all" baseline="0" noProof="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>
              <a:spcBef>
                <a:spcPts val="237"/>
              </a:spcBef>
            </a:pPr>
            <a:r>
              <a:rPr lang="en-US" noProof="0" dirty="0"/>
              <a:t>Author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45821" y="1628775"/>
            <a:ext cx="6946179" cy="430887"/>
          </a:xfrm>
          <a:solidFill>
            <a:schemeClr val="accent2"/>
          </a:solidFill>
        </p:spPr>
        <p:txBody>
          <a:bodyPr wrap="none" lIns="108000" tIns="0" rIns="550800" bIns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 lang="en-US" dirty="0"/>
              <a:t>title of presentation (</a:t>
            </a:r>
            <a:r>
              <a:rPr lang="en-US" dirty="0" err="1"/>
              <a:t>autom</a:t>
            </a:r>
            <a:r>
              <a:rPr lang="en-US" dirty="0"/>
              <a:t>. size)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940259" y="2142955"/>
            <a:ext cx="5251741" cy="430887"/>
          </a:xfrm>
          <a:solidFill>
            <a:schemeClr val="accent2"/>
          </a:solidFill>
        </p:spPr>
        <p:txBody>
          <a:bodyPr wrap="none" lIns="108000" tIns="0" rIns="550800" bIns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 lang="en-US" noProof="0" dirty="0"/>
              <a:t>second</a:t>
            </a:r>
            <a:r>
              <a:rPr lang="en-US" dirty="0"/>
              <a:t> line (</a:t>
            </a:r>
            <a:r>
              <a:rPr lang="en-US" dirty="0" err="1"/>
              <a:t>autom</a:t>
            </a:r>
            <a:r>
              <a:rPr lang="en-US" dirty="0"/>
              <a:t>. size)</a:t>
            </a:r>
          </a:p>
        </p:txBody>
      </p:sp>
      <p:sp>
        <p:nvSpPr>
          <p:cNvPr id="25" name="Place, date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51383" y="1340768"/>
            <a:ext cx="362175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200" b="0" cap="all" baseline="0" noProof="0" dirty="0"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>
              <a:spcBef>
                <a:spcPts val="237"/>
              </a:spcBef>
            </a:pPr>
            <a:r>
              <a:rPr lang="en-US" noProof="0" dirty="0"/>
              <a:t>Place holder Place, Date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A35F54E-56CB-42A7-B5FF-77F82E7A16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1382" y="3056708"/>
            <a:ext cx="3623891" cy="36036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/>
              <a:t>names</a:t>
            </a:r>
            <a:endParaRPr lang="en-US" dirty="0"/>
          </a:p>
        </p:txBody>
      </p:sp>
      <p:sp>
        <p:nvSpPr>
          <p:cNvPr id="18" name="Author, business unit">
            <a:extLst>
              <a:ext uri="{FF2B5EF4-FFF2-40B4-BE49-F238E27FC236}">
                <a16:creationId xmlns:a16="http://schemas.microsoft.com/office/drawing/2014/main" id="{FBD350DA-942C-4903-B23D-F781164C4E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6124654"/>
            <a:ext cx="3351675" cy="184666"/>
          </a:xfrm>
          <a:prstGeom prst="rect">
            <a:avLst/>
          </a:prstGeom>
          <a:solidFill>
            <a:srgbClr val="3C3C3C"/>
          </a:solidFill>
        </p:spPr>
        <p:txBody>
          <a:bodyPr vert="horz" wrap="none" lIns="550800" tIns="0" rIns="108000" bIns="0" rtlCol="0" anchor="ctr">
            <a:spAutoFit/>
          </a:bodyPr>
          <a:lstStyle>
            <a:lvl1pPr>
              <a:defRPr lang="en-US" sz="1200" cap="all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P-# or doc.-type (e.g. final report)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F41AE47-64F0-4556-A72F-9D2E36140A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0862" y="4473116"/>
            <a:ext cx="3622275" cy="1549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latin typeface="Segoe UI" panose="020B0502040204020203" pitchFamily="34" charset="0"/>
              </a:rPr>
              <a:t>Customer logo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D7012A-F5C1-444C-B835-B0C2ACE91528}"/>
              </a:ext>
            </a:extLst>
          </p:cNvPr>
          <p:cNvCxnSpPr>
            <a:cxnSpLocks/>
          </p:cNvCxnSpPr>
          <p:nvPr userDrawn="1"/>
        </p:nvCxnSpPr>
        <p:spPr>
          <a:xfrm>
            <a:off x="0" y="939800"/>
            <a:ext cx="12192000" cy="0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ildplatzhalter 2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953624" y="6328813"/>
            <a:ext cx="1751543" cy="540000"/>
          </a:xfrm>
          <a:blipFill>
            <a:blip r:embed="rId6"/>
            <a:srcRect/>
            <a:stretch>
              <a:fillRect l="-31130"/>
            </a:stretch>
          </a:blipFill>
          <a:ln>
            <a:noFill/>
          </a:ln>
        </p:spPr>
        <p:txBody>
          <a:bodyPr anchor="ctr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550862" y="1844218"/>
            <a:ext cx="3622274" cy="226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/>
            <a:r>
              <a:rPr lang="en-US" sz="1200" cap="all" dirty="0"/>
              <a:t>Institute for Thermodynamics of Mobile  Energy Conversion</a:t>
            </a:r>
            <a:r>
              <a:rPr lang="en-US" sz="1200" cap="all" baseline="0" dirty="0"/>
              <a:t> Systems &amp;</a:t>
            </a:r>
            <a:br>
              <a:rPr lang="en-US" sz="1200" cap="all" dirty="0"/>
            </a:br>
            <a:r>
              <a:rPr lang="en-US" sz="1200" cap="all" dirty="0"/>
              <a:t>Center for Mobile Propulsion</a:t>
            </a:r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6"/>
          <a:stretch/>
        </p:blipFill>
        <p:spPr>
          <a:xfrm>
            <a:off x="9120336" y="6420714"/>
            <a:ext cx="792088" cy="3465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Bildplatzhalter 4"/>
          <p:cNvSpPr>
            <a:spLocks noGrp="1"/>
          </p:cNvSpPr>
          <p:nvPr>
            <p:ph type="pic" sz="quarter" idx="34" hasCustomPrompt="1"/>
          </p:nvPr>
        </p:nvSpPr>
        <p:spPr>
          <a:xfrm>
            <a:off x="9120424" y="6420714"/>
            <a:ext cx="792000" cy="345600"/>
          </a:xfr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6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835904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A0679078-84A7-42A0-B49C-C1B2B04859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384" y="1340768"/>
            <a:ext cx="11088021" cy="288000"/>
          </a:xfrm>
          <a:noFill/>
        </p:spPr>
        <p:txBody>
          <a:bodyPr vert="horz" wrap="square" lIns="0" tIns="0" rIns="0" bIns="97200" rtlCol="0" anchor="b">
            <a:noAutofit/>
          </a:bodyPr>
          <a:lstStyle>
            <a:lvl1pPr>
              <a:defRPr lang="en-US" cap="all" baseline="0" dirty="0"/>
            </a:lvl1pPr>
          </a:lstStyle>
          <a:p>
            <a:pPr lvl="0"/>
            <a:r>
              <a:rPr lang="en-US" dirty="0"/>
              <a:t>SUBTITLE - max one line!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16893A9-8A8C-49AC-B2FA-A71BCEA94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126000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8828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6882607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6CB9821-A683-445D-A6A7-A1C22F856D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>
                <a:latin typeface="Segoe UI" panose="020B0502040204020203" pitchFamily="34" charset="0"/>
              </a:rPr>
              <a:t>Large Image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E831179-E5D5-4439-A945-93CF6349D0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301208"/>
            <a:ext cx="2038746" cy="36933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none" lIns="550800" tIns="0" rIns="108000" bIns="0" rtlCol="0" anchor="ctr">
            <a:spAutoFit/>
          </a:bodyPr>
          <a:lstStyle>
            <a:lvl1pPr>
              <a:defRPr lang="en-US" sz="24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8B49847-B6A6-4AB2-AAA4-37F335188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801637"/>
            <a:ext cx="3173159" cy="36933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none" lIns="550800" tIns="0" rIns="108000" bIns="0" rtlCol="0" anchor="ctr">
            <a:spAutoFit/>
          </a:bodyPr>
          <a:lstStyle>
            <a:lvl1pPr>
              <a:defRPr lang="en-US" sz="2400" cap="all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9327" y="6616800"/>
            <a:ext cx="57708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Author, Date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EBA5FB4-EBBF-4461-9D52-40FDAB46561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8800" y="6616800"/>
            <a:ext cx="21654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DEA921-C7A1-469A-90E3-373BB5A02BFA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7657" y="6616800"/>
            <a:ext cx="240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|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953624" y="6328813"/>
            <a:ext cx="1751543" cy="540000"/>
          </a:xfrm>
          <a:blipFill>
            <a:blip r:embed="rId6"/>
            <a:srcRect/>
            <a:stretch>
              <a:fillRect l="-31130"/>
            </a:stretch>
          </a:blipFill>
          <a:ln>
            <a:noFill/>
          </a:ln>
        </p:spPr>
        <p:txBody>
          <a:bodyPr anchor="ctr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34" hasCustomPrompt="1"/>
          </p:nvPr>
        </p:nvSpPr>
        <p:spPr>
          <a:xfrm>
            <a:off x="9120424" y="6420714"/>
            <a:ext cx="792000" cy="345600"/>
          </a:xfr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5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813098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9BEAEAC-F5F5-4842-8633-7078A0655E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 eaLnBrk="1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385" y="1340768"/>
            <a:ext cx="11088000" cy="288000"/>
          </a:xfrm>
          <a:noFill/>
        </p:spPr>
        <p:txBody>
          <a:bodyPr vert="horz" wrap="square" lIns="0" tIns="0" rIns="0" bIns="97200" rtlCol="0" anchor="b">
            <a:noAutofit/>
          </a:bodyPr>
          <a:lstStyle>
            <a:lvl1pPr>
              <a:defRPr lang="en-US" cap="all" baseline="0" dirty="0"/>
            </a:lvl1pPr>
          </a:lstStyle>
          <a:p>
            <a:pPr lvl="0"/>
            <a:r>
              <a:rPr lang="en-US" dirty="0"/>
              <a:t>SUBTITLE - max one line!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9DB81B9-A911-4159-B20E-3AA737C7BC6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3" y="1700212"/>
            <a:ext cx="11088000" cy="460851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 marL="216000" indent="-216000">
              <a:spcBef>
                <a:spcPts val="1200"/>
              </a:spcBef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2pPr>
            <a:lvl3pPr marL="432000" indent="-216000">
              <a:spcBef>
                <a:spcPts val="600"/>
              </a:spcBef>
              <a:defRPr/>
            </a:lvl3pPr>
            <a:lvl4pPr marL="648000" indent="-216000">
              <a:spcBef>
                <a:spcPts val="600"/>
              </a:spcBef>
              <a:defRPr/>
            </a:lvl4pPr>
            <a:lvl5pPr marL="864000" indent="-216000">
              <a:spcBef>
                <a:spcPts val="600"/>
              </a:spcBef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2FE8CB-0A45-48C0-96BC-DB010C880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9280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6895633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000B03F-B3E4-4B5B-BA01-EDC93AED88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1026061-AFB3-471D-87D4-1061D8256E0B}"/>
              </a:ext>
            </a:extLst>
          </p:cNvPr>
          <p:cNvSpPr/>
          <p:nvPr userDrawn="1"/>
        </p:nvSpPr>
        <p:spPr>
          <a:xfrm>
            <a:off x="0" y="3830783"/>
            <a:ext cx="12192000" cy="302721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l" defTabSz="1083747">
              <a:spcBef>
                <a:spcPts val="1200"/>
              </a:spcBef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50866" y="432000"/>
            <a:ext cx="11088000" cy="738664"/>
          </a:xfrm>
        </p:spPr>
        <p:txBody>
          <a:bodyPr vert="horz" lIns="0" tIns="0" rIns="126000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9DB81B9-A911-4159-B20E-3AA737C7BC6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59884" y="1340769"/>
            <a:ext cx="8280731" cy="2232000"/>
          </a:xfrm>
        </p:spPr>
        <p:txBody>
          <a:bodyPr lIns="0"/>
          <a:lstStyle>
            <a:lvl1pPr>
              <a:spcBef>
                <a:spcPts val="1200"/>
              </a:spcBef>
              <a:defRPr/>
            </a:lvl1pPr>
            <a:lvl2pPr marL="216000" indent="-216000">
              <a:spcBef>
                <a:spcPts val="1200"/>
              </a:spcBef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2pPr>
            <a:lvl3pPr marL="432000" indent="-216000">
              <a:spcBef>
                <a:spcPts val="600"/>
              </a:spcBef>
              <a:defRPr/>
            </a:lvl3pPr>
            <a:lvl4pPr marL="648000" indent="-216000">
              <a:spcBef>
                <a:spcPts val="600"/>
              </a:spcBef>
              <a:defRPr/>
            </a:lvl4pPr>
            <a:lvl5pPr marL="864000" indent="-216000">
              <a:spcBef>
                <a:spcPts val="600"/>
              </a:spcBef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6A9FDC-CD48-41B2-9520-3F30836302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5" y="1340768"/>
            <a:ext cx="2664691" cy="360000"/>
          </a:xfrm>
        </p:spPr>
        <p:txBody>
          <a:bodyPr rIns="144000"/>
          <a:lstStyle>
            <a:lvl1pPr>
              <a:defRPr sz="2400" cap="all" baseline="0"/>
            </a:lvl1pPr>
          </a:lstStyle>
          <a:p>
            <a:pPr lvl="0"/>
            <a:r>
              <a:rPr lang="de-DE" dirty="0"/>
              <a:t>TEXT</a:t>
            </a:r>
            <a:endParaRPr lang="en-US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56FDBFC-8D30-48EC-AE8B-CACDE2ED1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4" y="4077320"/>
            <a:ext cx="2664691" cy="360000"/>
          </a:xfrm>
        </p:spPr>
        <p:txBody>
          <a:bodyPr vert="horz" lIns="0" tIns="0" rIns="144000" bIns="0" rtlCol="0">
            <a:noAutofit/>
          </a:bodyPr>
          <a:lstStyle>
            <a:lvl1pPr>
              <a:defRPr lang="de-DE" sz="2400" cap="all" baseline="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95502B5-C845-414B-AD71-8DD19FE5F52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55794" y="4077320"/>
            <a:ext cx="8280000" cy="2232000"/>
          </a:xfrm>
        </p:spPr>
        <p:txBody>
          <a:bodyPr lIns="0"/>
          <a:lstStyle>
            <a:lvl1pPr>
              <a:defRPr/>
            </a:lvl1pPr>
            <a:lvl2pPr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829F9DA-9E03-4632-87FA-2F93B5022760}"/>
              </a:ext>
            </a:extLst>
          </p:cNvPr>
          <p:cNvCxnSpPr>
            <a:cxnSpLocks/>
          </p:cNvCxnSpPr>
          <p:nvPr userDrawn="1"/>
        </p:nvCxnSpPr>
        <p:spPr>
          <a:xfrm>
            <a:off x="3215680" y="1340769"/>
            <a:ext cx="0" cy="2232000"/>
          </a:xfrm>
          <a:prstGeom prst="line">
            <a:avLst/>
          </a:prstGeom>
          <a:ln w="1270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D053756-1970-4B8E-9374-EF7D40C5D366}"/>
              </a:ext>
            </a:extLst>
          </p:cNvPr>
          <p:cNvCxnSpPr>
            <a:cxnSpLocks/>
          </p:cNvCxnSpPr>
          <p:nvPr userDrawn="1"/>
        </p:nvCxnSpPr>
        <p:spPr>
          <a:xfrm>
            <a:off x="3215680" y="4075200"/>
            <a:ext cx="0" cy="2232000"/>
          </a:xfrm>
          <a:prstGeom prst="line">
            <a:avLst/>
          </a:prstGeom>
          <a:ln w="1270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9327" y="6616800"/>
            <a:ext cx="57708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Author, Date</a:t>
            </a:r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FEBA5FB4-EBBF-4461-9D52-40FDAB46561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8800" y="6616800"/>
            <a:ext cx="21654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DEA921-C7A1-469A-90E3-373BB5A02BFA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29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7657" y="6616800"/>
            <a:ext cx="240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|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68A7829-9EF8-4C76-BEB7-DBAE5046273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13013" y="6614661"/>
            <a:ext cx="3564242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r" defTabSz="914400" rtl="0" eaLnBrk="1" latinLnBrk="0" hangingPunct="1">
              <a:spcBef>
                <a:spcPts val="1500"/>
              </a:spcBef>
              <a:buFontTx/>
              <a:buNone/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noProof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© by TME – all rights reserved. Confidential – no passing on to third parties   </a:t>
            </a:r>
          </a:p>
        </p:txBody>
      </p:sp>
      <p:sp>
        <p:nvSpPr>
          <p:cNvPr id="24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  <p:cxnSp>
        <p:nvCxnSpPr>
          <p:cNvPr id="30" name="Gerade Verbindung 28"/>
          <p:cNvCxnSpPr/>
          <p:nvPr userDrawn="1"/>
        </p:nvCxnSpPr>
        <p:spPr bwMode="gray">
          <a:xfrm rot="5400000">
            <a:off x="11630406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28"/>
          <p:cNvCxnSpPr/>
          <p:nvPr userDrawn="1"/>
        </p:nvCxnSpPr>
        <p:spPr bwMode="gray">
          <a:xfrm rot="5400000">
            <a:off x="11170748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 userDrawn="1"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/>
          <a:stretch/>
        </p:blipFill>
        <p:spPr>
          <a:xfrm>
            <a:off x="9912424" y="6324608"/>
            <a:ext cx="1800200" cy="540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6"/>
          <a:stretch/>
        </p:blipFill>
        <p:spPr>
          <a:xfrm>
            <a:off x="9120336" y="6420714"/>
            <a:ext cx="792088" cy="346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6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ey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6449216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E9FD5A9-E864-43F1-BA49-74A02E253CB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1026061-AFB3-471D-87D4-1061D8256E0B}"/>
              </a:ext>
            </a:extLst>
          </p:cNvPr>
          <p:cNvSpPr/>
          <p:nvPr userDrawn="1"/>
        </p:nvSpPr>
        <p:spPr>
          <a:xfrm>
            <a:off x="0" y="3830783"/>
            <a:ext cx="12192000" cy="302721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l" defTabSz="1083747">
              <a:spcBef>
                <a:spcPts val="1200"/>
              </a:spcBef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50866" y="432000"/>
            <a:ext cx="11088000" cy="738664"/>
          </a:xfrm>
        </p:spPr>
        <p:txBody>
          <a:bodyPr vert="horz" lIns="0" tIns="0" rIns="126000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6A9FDC-CD48-41B2-9520-3F30836302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5" y="1340768"/>
            <a:ext cx="2664691" cy="360000"/>
          </a:xfrm>
        </p:spPr>
        <p:txBody>
          <a:bodyPr rIns="144000"/>
          <a:lstStyle>
            <a:lvl1pPr>
              <a:defRPr sz="2400" cap="all" baseline="0"/>
            </a:lvl1pPr>
          </a:lstStyle>
          <a:p>
            <a:pPr lvl="0"/>
            <a:r>
              <a:rPr lang="de-DE" dirty="0"/>
              <a:t>TEXT</a:t>
            </a:r>
            <a:endParaRPr lang="en-US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56FDBFC-8D30-48EC-AE8B-CACDE2ED1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4" y="4077320"/>
            <a:ext cx="2664691" cy="360000"/>
          </a:xfrm>
        </p:spPr>
        <p:txBody>
          <a:bodyPr vert="horz" lIns="0" tIns="0" rIns="144000" bIns="0" rtlCol="0">
            <a:noAutofit/>
          </a:bodyPr>
          <a:lstStyle>
            <a:lvl1pPr>
              <a:defRPr lang="de-DE" sz="2400" cap="all" baseline="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9327" y="6616800"/>
            <a:ext cx="57708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Author, Date</a:t>
            </a:r>
          </a:p>
        </p:txBody>
      </p: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FEBA5FB4-EBBF-4461-9D52-40FDAB46561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8000" y="6616800"/>
            <a:ext cx="21654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DEA921-C7A1-469A-90E3-373BB5A02BFA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7657" y="6616800"/>
            <a:ext cx="240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|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68A7829-9EF8-4C76-BEB7-DBAE5046273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13013" y="6614661"/>
            <a:ext cx="3564242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r" defTabSz="914400" rtl="0" eaLnBrk="1" latinLnBrk="0" hangingPunct="1">
              <a:spcBef>
                <a:spcPts val="1500"/>
              </a:spcBef>
              <a:buFontTx/>
              <a:buNone/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noProof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© by TME – all rights reserved. Confidential – no passing on to third parties   </a:t>
            </a:r>
          </a:p>
        </p:txBody>
      </p:sp>
      <p:sp>
        <p:nvSpPr>
          <p:cNvPr id="21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  <p:cxnSp>
        <p:nvCxnSpPr>
          <p:cNvPr id="28" name="Gerade Verbindung 28"/>
          <p:cNvCxnSpPr/>
          <p:nvPr userDrawn="1"/>
        </p:nvCxnSpPr>
        <p:spPr bwMode="gray">
          <a:xfrm rot="5400000">
            <a:off x="11630406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 bwMode="gray">
          <a:xfrm rot="5400000">
            <a:off x="11170748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/>
          <a:stretch/>
        </p:blipFill>
        <p:spPr>
          <a:xfrm>
            <a:off x="9912424" y="6324608"/>
            <a:ext cx="1800200" cy="54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6"/>
          <a:stretch/>
        </p:blipFill>
        <p:spPr>
          <a:xfrm>
            <a:off x="9120336" y="6420714"/>
            <a:ext cx="792088" cy="346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0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ey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2490025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>
          <a:xfrm>
            <a:off x="5447928" y="6504439"/>
            <a:ext cx="2232248" cy="35356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EE8AB6D-586B-4A67-A23C-7886E5D6FF34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l" defTabSz="1083747">
              <a:spcBef>
                <a:spcPts val="1200"/>
              </a:spcBef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9DB81B9-A911-4159-B20E-3AA737C7BC6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1384" y="1699199"/>
            <a:ext cx="5544616" cy="4609525"/>
          </a:xfrm>
        </p:spPr>
        <p:txBody>
          <a:bodyPr lIns="0" tIns="216000" rIns="360000"/>
          <a:lstStyle>
            <a:lvl1pPr>
              <a:spcBef>
                <a:spcPts val="1200"/>
              </a:spcBef>
              <a:defRPr/>
            </a:lvl1pPr>
            <a:lvl2pPr marL="216000" indent="-216000">
              <a:spcBef>
                <a:spcPts val="1200"/>
              </a:spcBef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2pPr>
            <a:lvl3pPr marL="432000" indent="-216000">
              <a:spcBef>
                <a:spcPts val="600"/>
              </a:spcBef>
              <a:defRPr/>
            </a:lvl3pPr>
            <a:lvl4pPr marL="648000" indent="-216000">
              <a:spcBef>
                <a:spcPts val="600"/>
              </a:spcBef>
              <a:defRPr/>
            </a:lvl4pPr>
            <a:lvl5pPr marL="864000" indent="-216000">
              <a:spcBef>
                <a:spcPts val="600"/>
              </a:spcBef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5BE0D09-F83C-4A0C-BFA4-DCE9B5B671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6041" y="1699199"/>
            <a:ext cx="5184576" cy="4609525"/>
          </a:xfrm>
        </p:spPr>
        <p:txBody>
          <a:bodyPr lIns="0" tIns="216000" r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6A9FDC-CD48-41B2-9520-3F30836302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1340768"/>
            <a:ext cx="2234356" cy="360000"/>
          </a:xfrm>
        </p:spPr>
        <p:txBody>
          <a:bodyPr rIns="216000"/>
          <a:lstStyle>
            <a:lvl1pPr>
              <a:defRPr sz="2400" cap="all" baseline="0"/>
            </a:lvl1pPr>
          </a:lstStyle>
          <a:p>
            <a:pPr lvl="0"/>
            <a:r>
              <a:rPr lang="de-DE" dirty="0"/>
              <a:t>TEXT</a:t>
            </a:r>
            <a:endParaRPr lang="en-US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56FDBFC-8D30-48EC-AE8B-CACDE2ED1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56040" y="1340768"/>
            <a:ext cx="2233613" cy="360000"/>
          </a:xfrm>
        </p:spPr>
        <p:txBody>
          <a:bodyPr vert="horz" lIns="0" tIns="0" rIns="216000" bIns="0" rtlCol="0">
            <a:noAutofit/>
          </a:bodyPr>
          <a:lstStyle>
            <a:lvl1pPr>
              <a:defRPr lang="de-DE" sz="2400" cap="all" baseline="0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9327" y="6616800"/>
            <a:ext cx="57708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Author, Date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FEBA5FB4-EBBF-4461-9D52-40FDAB46561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8800" y="6616800"/>
            <a:ext cx="21654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DEA921-C7A1-469A-90E3-373BB5A02BFA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7657" y="6616800"/>
            <a:ext cx="240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|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6381328"/>
            <a:ext cx="626775" cy="123111"/>
          </a:xfrm>
        </p:spPr>
        <p:txBody>
          <a:bodyPr wrap="none" anchor="b">
            <a:sp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Source/Note: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68A7829-9EF8-4C76-BEB7-DBAE5046273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13013" y="6614661"/>
            <a:ext cx="3564242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r" defTabSz="914400" rtl="0" eaLnBrk="1" latinLnBrk="0" hangingPunct="1">
              <a:spcBef>
                <a:spcPts val="1500"/>
              </a:spcBef>
              <a:buFontTx/>
              <a:buNone/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noProof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© by TME – all rights reserved. Confidential – no passing on to third parties   </a:t>
            </a:r>
          </a:p>
        </p:txBody>
      </p:sp>
      <p:sp>
        <p:nvSpPr>
          <p:cNvPr id="21" name="Bildplatzhalter 4"/>
          <p:cNvSpPr>
            <a:spLocks noGrp="1"/>
          </p:cNvSpPr>
          <p:nvPr>
            <p:ph type="pic" sz="quarter" idx="33" hasCustomPrompt="1"/>
          </p:nvPr>
        </p:nvSpPr>
        <p:spPr>
          <a:xfrm>
            <a:off x="10488488" y="0"/>
            <a:ext cx="1703511" cy="117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Placeholder</a:t>
            </a:r>
            <a:br>
              <a:rPr lang="en-US" dirty="0"/>
            </a:br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4922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839674123"/>
              </p:ext>
            </p:extLst>
          </p:nvPr>
        </p:nvGraphicFramePr>
        <p:xfrm>
          <a:off x="1883" y="1589"/>
          <a:ext cx="188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think-cell Folie" r:id="rId24" imgW="270" imgH="270" progId="TCLayout.ActiveDocument.1">
                  <p:embed/>
                </p:oleObj>
              </mc:Choice>
              <mc:Fallback>
                <p:oleObj name="think-cell Folie" r:id="rId2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83" y="1589"/>
                        <a:ext cx="188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9016C61D-DE96-45EC-8702-FA7EACA7DE9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1083747" eaLnBrk="1">
              <a:spcBef>
                <a:spcPts val="1200"/>
              </a:spcBef>
            </a:pPr>
            <a:endParaRPr lang="en-US" sz="2200" b="1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gray">
          <a:xfrm>
            <a:off x="-304711" y="6307200"/>
            <a:ext cx="170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 bwMode="gray">
          <a:xfrm rot="5400000">
            <a:off x="11630406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 bwMode="gray">
          <a:xfrm>
            <a:off x="-269667" y="1699200"/>
            <a:ext cx="170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50863" y="1339200"/>
            <a:ext cx="11088542" cy="4967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content</a:t>
            </a:r>
          </a:p>
          <a:p>
            <a:pPr marL="270000" lvl="1" indent="-270000"/>
            <a:r>
              <a:rPr lang="en-US" dirty="0"/>
              <a:t>Second level</a:t>
            </a:r>
          </a:p>
          <a:p>
            <a:pPr marL="540000" lvl="2" indent="-270000"/>
            <a:r>
              <a:rPr lang="en-US" dirty="0"/>
              <a:t>Third level</a:t>
            </a:r>
          </a:p>
          <a:p>
            <a:pPr marL="810000" lvl="3" indent="-270000"/>
            <a:r>
              <a:rPr lang="en-US" dirty="0"/>
              <a:t>Fourth level</a:t>
            </a:r>
          </a:p>
          <a:p>
            <a:pPr marL="1080000" lvl="4" indent="-270000"/>
            <a:r>
              <a:rPr lang="en-US" dirty="0"/>
              <a:t>Fifth level</a:t>
            </a:r>
          </a:p>
          <a:p>
            <a:pPr marL="1080000" lvl="4" indent="-270000"/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50863" y="432000"/>
            <a:ext cx="11088542" cy="738000"/>
          </a:xfrm>
          <a:prstGeom prst="rect">
            <a:avLst/>
          </a:prstGeom>
        </p:spPr>
        <p:txBody>
          <a:bodyPr vert="horz" lIns="0" tIns="0" rIns="1260000" bIns="0" rtlCol="0" anchor="b">
            <a:noAutofit/>
          </a:bodyPr>
          <a:lstStyle/>
          <a:p>
            <a:pPr lvl="0"/>
            <a:r>
              <a:rPr lang="en-US" dirty="0"/>
              <a:t>Add action title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-970845" y="6016398"/>
            <a:ext cx="948267" cy="257402"/>
          </a:xfrm>
          <a:prstGeom prst="rect">
            <a:avLst/>
          </a:prstGeom>
          <a:ln w="6350">
            <a:noFill/>
          </a:ln>
        </p:spPr>
        <p:txBody>
          <a:bodyPr vert="horz" wrap="square" lIns="128000" tIns="128000" rIns="128000" bIns="128000" rtlCol="0" anchor="ctr">
            <a:noAutofit/>
          </a:bodyPr>
          <a:lstStyle/>
          <a:p>
            <a:pPr algn="r"/>
            <a:r>
              <a:rPr lang="en-US" sz="106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V 1.0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68A7829-9EF8-4C76-BEB7-DBAE5046273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13013" y="6614661"/>
            <a:ext cx="3564242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r" defTabSz="914400" rtl="0" eaLnBrk="1" latinLnBrk="0" hangingPunct="1">
              <a:spcBef>
                <a:spcPts val="1500"/>
              </a:spcBef>
              <a:buFontTx/>
              <a:buNone/>
              <a:defRPr sz="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noProof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© by TME – all rights reserved. Confidential – no passing on to third parties   </a:t>
            </a:r>
          </a:p>
        </p:txBody>
      </p:sp>
      <p:cxnSp>
        <p:nvCxnSpPr>
          <p:cNvPr id="34" name="Gerade Verbindung 20">
            <a:extLst>
              <a:ext uri="{FF2B5EF4-FFF2-40B4-BE49-F238E27FC236}">
                <a16:creationId xmlns:a16="http://schemas.microsoft.com/office/drawing/2014/main" id="{3400E403-4641-4B03-9489-08AFC0A53F67}"/>
              </a:ext>
            </a:extLst>
          </p:cNvPr>
          <p:cNvCxnSpPr/>
          <p:nvPr userDrawn="1"/>
        </p:nvCxnSpPr>
        <p:spPr bwMode="gray">
          <a:xfrm>
            <a:off x="-269667" y="1171575"/>
            <a:ext cx="170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1">
            <a:extLst>
              <a:ext uri="{FF2B5EF4-FFF2-40B4-BE49-F238E27FC236}">
                <a16:creationId xmlns:a16="http://schemas.microsoft.com/office/drawing/2014/main" id="{9DCA3AED-102B-462E-969C-41B36EA18750}"/>
              </a:ext>
            </a:extLst>
          </p:cNvPr>
          <p:cNvCxnSpPr/>
          <p:nvPr userDrawn="1"/>
        </p:nvCxnSpPr>
        <p:spPr bwMode="gray">
          <a:xfrm>
            <a:off x="-269667" y="1339200"/>
            <a:ext cx="170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4">
            <a:extLst>
              <a:ext uri="{FF2B5EF4-FFF2-40B4-BE49-F238E27FC236}">
                <a16:creationId xmlns:a16="http://schemas.microsoft.com/office/drawing/2014/main" id="{6A2D7C89-A328-44E3-9E64-7951608D3911}"/>
              </a:ext>
            </a:extLst>
          </p:cNvPr>
          <p:cNvCxnSpPr/>
          <p:nvPr userDrawn="1"/>
        </p:nvCxnSpPr>
        <p:spPr bwMode="gray">
          <a:xfrm>
            <a:off x="-269667" y="431800"/>
            <a:ext cx="1706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8"/>
          <p:cNvCxnSpPr/>
          <p:nvPr userDrawn="1"/>
        </p:nvCxnSpPr>
        <p:spPr bwMode="gray">
          <a:xfrm rot="5400000">
            <a:off x="11170748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29327" y="6618257"/>
            <a:ext cx="1487587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Burkardt, Lehrheuer, 24.06.2024</a:t>
            </a:r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FEBA5FB4-EBBF-4461-9D52-40FDAB46561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8855" y="6618257"/>
            <a:ext cx="21654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DEA921-C7A1-469A-90E3-373BB5A02BFA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FEC6EAC1-4C36-45BC-B136-D9D8E2B7273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7657" y="6614661"/>
            <a:ext cx="2404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en-US" sz="800" kern="1200" smtClean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|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/>
          <a:stretch/>
        </p:blipFill>
        <p:spPr>
          <a:xfrm>
            <a:off x="9912424" y="6324608"/>
            <a:ext cx="1800200" cy="5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6"/>
          <a:stretch/>
        </p:blipFill>
        <p:spPr>
          <a:xfrm>
            <a:off x="9120336" y="6420714"/>
            <a:ext cx="792088" cy="346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38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56" r:id="rId4"/>
    <p:sldLayoutId id="2147483662" r:id="rId5"/>
    <p:sldLayoutId id="2147483661" r:id="rId6"/>
    <p:sldLayoutId id="2147483666" r:id="rId7"/>
    <p:sldLayoutId id="2147483673" r:id="rId8"/>
    <p:sldLayoutId id="2147483667" r:id="rId9"/>
    <p:sldLayoutId id="2147483664" r:id="rId10"/>
    <p:sldLayoutId id="2147483652" r:id="rId11"/>
    <p:sldLayoutId id="2147483658" r:id="rId12"/>
    <p:sldLayoutId id="2147483670" r:id="rId13"/>
    <p:sldLayoutId id="2147483671" r:id="rId14"/>
    <p:sldLayoutId id="2147483672" r:id="rId15"/>
    <p:sldLayoutId id="2147483650" r:id="rId16"/>
    <p:sldLayoutId id="2147483677" r:id="rId17"/>
    <p:sldLayoutId id="2147483669" r:id="rId18"/>
    <p:sldLayoutId id="2147483674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1083747" rtl="0" eaLnBrk="1" latinLnBrk="0" hangingPunct="1">
        <a:spcBef>
          <a:spcPct val="0"/>
        </a:spcBef>
        <a:buNone/>
        <a:defRPr lang="en-US" sz="2200" b="1" kern="1200" dirty="0">
          <a:solidFill>
            <a:schemeClr val="tx1"/>
          </a:solidFill>
          <a:latin typeface="+mj-lt"/>
          <a:ea typeface="+mj-ea"/>
          <a:cs typeface="Segoe UI Semibold" panose="020B0702040204020203" pitchFamily="34" charset="0"/>
          <a:sym typeface="Segoe UI" panose="020B0502040204020203" pitchFamily="34" charset="0"/>
        </a:defRPr>
      </a:lvl1pPr>
    </p:titleStyle>
    <p:bodyStyle>
      <a:lvl1pPr marL="0" indent="0" algn="l" defTabSz="1083747" rtl="0" eaLnBrk="1" latinLnBrk="0" hangingPunct="1">
        <a:spcBef>
          <a:spcPts val="12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Segoe UI" panose="020B0502040204020203" pitchFamily="34" charset="0"/>
        </a:defRPr>
      </a:lvl1pPr>
      <a:lvl2pPr marL="216000" indent="-216000" algn="l" defTabSz="1083747" rtl="0" eaLnBrk="1" latinLnBrk="0" hangingPunct="1">
        <a:spcBef>
          <a:spcPts val="1200"/>
        </a:spcBef>
        <a:buClrTx/>
        <a:buSzPct val="100000"/>
        <a:buFont typeface="Wingdings" panose="05000000000000000000" pitchFamily="2" charset="2"/>
        <a:buChar char="§"/>
        <a:defRPr lang="en-US" sz="16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Segoe UI" panose="020B0502040204020203" pitchFamily="34" charset="0"/>
        </a:defRPr>
      </a:lvl2pPr>
      <a:lvl3pPr marL="432000" indent="-216000" algn="l" defTabSz="1083747" rtl="0" eaLnBrk="1" latinLnBrk="0" hangingPunct="1">
        <a:spcBef>
          <a:spcPts val="600"/>
        </a:spcBef>
        <a:buClrTx/>
        <a:buFont typeface="Symbol" panose="05050102010706020507" pitchFamily="18" charset="2"/>
        <a:buChar char="-"/>
        <a:defRPr lang="en-US" sz="14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Segoe UI" panose="020B0502040204020203" pitchFamily="34" charset="0"/>
        </a:defRPr>
      </a:lvl3pPr>
      <a:lvl4pPr marL="648000" indent="-216000" algn="l" defTabSz="1083747" rtl="0" eaLnBrk="1" latinLnBrk="0" hangingPunct="1">
        <a:spcBef>
          <a:spcPts val="600"/>
        </a:spcBef>
        <a:buClrTx/>
        <a:buFont typeface="Symbol" panose="05050102010706020507" pitchFamily="18" charset="2"/>
        <a:buChar char="-"/>
        <a:defRPr lang="en-US" sz="12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Segoe UI" panose="020B0502040204020203" pitchFamily="34" charset="0"/>
        </a:defRPr>
      </a:lvl4pPr>
      <a:lvl5pPr marL="864000" indent="-216000" algn="l" defTabSz="1083747" rtl="0" eaLnBrk="1" latinLnBrk="0" hangingPunct="1">
        <a:spcBef>
          <a:spcPts val="600"/>
        </a:spcBef>
        <a:buClrTx/>
        <a:buFont typeface="Symbol" panose="05050102010706020507" pitchFamily="18" charset="2"/>
        <a:buChar char="-"/>
        <a:defRPr lang="en-US" sz="12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Segoe UI" panose="020B0502040204020203" pitchFamily="34" charset="0"/>
        </a:defRPr>
      </a:lvl5pPr>
      <a:lvl6pPr marL="2683196" indent="0" algn="l" defTabSz="1083747" rtl="0" eaLnBrk="1" latinLnBrk="0" hangingPunct="1">
        <a:spcBef>
          <a:spcPts val="711"/>
        </a:spcBef>
        <a:buClrTx/>
        <a:buFont typeface="Wingdings" panose="05000000000000000000" pitchFamily="2" charset="2"/>
        <a:buNone/>
        <a:defRPr lang="en-US" sz="16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  <a:sym typeface="Segoe UI" panose="020B0502040204020203" pitchFamily="34" charset="0"/>
        </a:defRPr>
      </a:lvl6pPr>
      <a:lvl7pPr marL="3522177" indent="-270937" algn="l" defTabSz="10837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7pPr>
      <a:lvl8pPr marL="4064051" indent="-270937" algn="l" defTabSz="10837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8pPr>
      <a:lvl9pPr marL="4605924" indent="-270937" algn="l" defTabSz="10837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873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747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620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7494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9367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1241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3114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4988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  <p15:guide id="6" orient="horz" pos="738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14" orient="horz" pos="1071" userDrawn="1">
          <p15:clr>
            <a:srgbClr val="F26B43"/>
          </p15:clr>
        </p15:guide>
        <p15:guide id="15" orient="horz" pos="272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6" r="8266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Burkardt, Lehrheuer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149495" y="1628775"/>
            <a:ext cx="4042505" cy="430887"/>
          </a:xfrm>
        </p:spPr>
        <p:txBody>
          <a:bodyPr/>
          <a:lstStyle/>
          <a:p>
            <a:r>
              <a:rPr lang="en-US" dirty="0"/>
              <a:t>Proposal for FSC</a:t>
            </a:r>
            <a:r>
              <a:rPr lang="en-US" baseline="30000" dirty="0"/>
              <a:t>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7"/>
          </p:nvPr>
        </p:nvSpPr>
        <p:spPr>
          <a:xfrm>
            <a:off x="7665132" y="2142955"/>
            <a:ext cx="4526868" cy="430887"/>
          </a:xfrm>
        </p:spPr>
        <p:txBody>
          <a:bodyPr/>
          <a:lstStyle/>
          <a:p>
            <a:r>
              <a:rPr lang="en-US" dirty="0"/>
              <a:t>How to use Overleaf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Aachen, 24.06.2024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0"/>
          </p:nvPr>
        </p:nvSpPr>
        <p:spPr>
          <a:xfrm>
            <a:off x="0" y="6124654"/>
            <a:ext cx="2665653" cy="184666"/>
          </a:xfrm>
        </p:spPr>
        <p:txBody>
          <a:bodyPr/>
          <a:lstStyle/>
          <a:p>
            <a:r>
              <a:rPr lang="en-US" dirty="0"/>
              <a:t>Internal documentation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34" name="Bildplatzhalter 33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35" name="Bildplatzhalter 34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36" name="Bildplatzhalter 35"/>
          <p:cNvSpPr>
            <a:spLocks noGrp="1"/>
          </p:cNvSpPr>
          <p:nvPr>
            <p:ph type="pic" sz="quarter" idx="34"/>
          </p:nvPr>
        </p:nvSpPr>
        <p:spPr/>
      </p:sp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4368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4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28"/>
          <p:cNvCxnSpPr/>
          <p:nvPr/>
        </p:nvCxnSpPr>
        <p:spPr bwMode="gray">
          <a:xfrm rot="5400000">
            <a:off x="11630406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8"/>
          <p:cNvCxnSpPr/>
          <p:nvPr/>
        </p:nvCxnSpPr>
        <p:spPr bwMode="gray">
          <a:xfrm rot="5400000">
            <a:off x="11170748" y="6879233"/>
            <a:ext cx="1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5B6F60C-3054-409A-A58C-51BE87784D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320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0B737D-7A73-443B-B970-5CB0F69BB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A232B8C-A96D-4B4D-A1B3-28AF7F7DE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000" y="1340768"/>
            <a:ext cx="9360000" cy="508100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0C5DAFF-4A75-4D62-90ED-F28E8C3D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Overview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10E4BB-B1FE-4D97-B214-395E22516E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260938C-B114-492D-BED8-6063D2F87E2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1A07A6-4C2C-4C54-A332-C694175562E8}"/>
              </a:ext>
            </a:extLst>
          </p:cNvPr>
          <p:cNvSpPr/>
          <p:nvPr/>
        </p:nvSpPr>
        <p:spPr>
          <a:xfrm>
            <a:off x="1415134" y="1700808"/>
            <a:ext cx="1800546" cy="4536504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BDE2CA-A5BB-4729-B102-B08971FE78C9}"/>
              </a:ext>
            </a:extLst>
          </p:cNvPr>
          <p:cNvSpPr/>
          <p:nvPr/>
        </p:nvSpPr>
        <p:spPr>
          <a:xfrm>
            <a:off x="3575720" y="1700808"/>
            <a:ext cx="3240360" cy="4680520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3B3D6E5-680B-450A-8C80-19D312B5759E}"/>
              </a:ext>
            </a:extLst>
          </p:cNvPr>
          <p:cNvSpPr/>
          <p:nvPr/>
        </p:nvSpPr>
        <p:spPr>
          <a:xfrm>
            <a:off x="7248128" y="1700808"/>
            <a:ext cx="3240360" cy="4680520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FE3EBAF-5D86-44BA-BE7C-78357BAAE7C7}"/>
              </a:ext>
            </a:extLst>
          </p:cNvPr>
          <p:cNvSpPr txBox="1"/>
          <p:nvPr/>
        </p:nvSpPr>
        <p:spPr>
          <a:xfrm>
            <a:off x="11146062" y="3126668"/>
            <a:ext cx="492822" cy="288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PDF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260B33-2942-4261-A1A2-D98192A5114A}"/>
              </a:ext>
            </a:extLst>
          </p:cNvPr>
          <p:cNvSpPr txBox="1"/>
          <p:nvPr/>
        </p:nvSpPr>
        <p:spPr>
          <a:xfrm>
            <a:off x="5132510" y="801989"/>
            <a:ext cx="1467545" cy="3227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Writing section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D9A5BC0-C375-40AA-A581-DE3A7036D5BE}"/>
              </a:ext>
            </a:extLst>
          </p:cNvPr>
          <p:cNvSpPr txBox="1"/>
          <p:nvPr/>
        </p:nvSpPr>
        <p:spPr>
          <a:xfrm>
            <a:off x="71591" y="3068960"/>
            <a:ext cx="996690" cy="123843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Structure: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single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tex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files,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figures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A2F705A-F7B2-49CD-A3E3-D010267A9C75}"/>
              </a:ext>
            </a:extLst>
          </p:cNvPr>
          <p:cNvCxnSpPr>
            <a:cxnSpLocks/>
            <a:stCxn id="16" idx="3"/>
            <a:endCxn id="9" idx="1"/>
          </p:cNvCxnSpPr>
          <p:nvPr/>
        </p:nvCxnSpPr>
        <p:spPr>
          <a:xfrm>
            <a:off x="1068281" y="3688178"/>
            <a:ext cx="346853" cy="280882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CA5D9F5-538F-4A38-85D0-880FD0CB4E64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flipH="1">
            <a:off x="5195900" y="1124744"/>
            <a:ext cx="670383" cy="57606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EF3BA6E-0DC9-42C2-9DDA-67A391B90EFE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10488488" y="3270668"/>
            <a:ext cx="657574" cy="770400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4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FA0DAA9E-10F0-4CF5-8493-F322F99B0E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33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9B33FF1-4289-4B54-8E75-36EF7E78B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52CB80E-5FD2-4F1B-98BC-3B493BDA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Where to write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A3F931-0B4D-4A66-AA6C-0422FDFAF1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83C8673-472E-4AA5-B0B2-886AF408947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51F770-D386-4A12-9075-139A1989C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000" y="1340768"/>
            <a:ext cx="9360000" cy="508100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4250BCC-6328-4408-8607-E1AC9962181A}"/>
              </a:ext>
            </a:extLst>
          </p:cNvPr>
          <p:cNvSpPr/>
          <p:nvPr/>
        </p:nvSpPr>
        <p:spPr>
          <a:xfrm>
            <a:off x="1415134" y="3645024"/>
            <a:ext cx="1800546" cy="792088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5A62AB-34BE-405C-8BE3-9ED9D292664A}"/>
              </a:ext>
            </a:extLst>
          </p:cNvPr>
          <p:cNvSpPr txBox="1"/>
          <p:nvPr/>
        </p:nvSpPr>
        <p:spPr>
          <a:xfrm>
            <a:off x="71591" y="3068960"/>
            <a:ext cx="996690" cy="79208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Select file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you want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to work in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0B18AED-02D6-492A-90AC-86EFE56C276B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1068281" y="3465004"/>
            <a:ext cx="346853" cy="57606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76892D36-F619-43F3-8475-B6161A526F7A}"/>
              </a:ext>
            </a:extLst>
          </p:cNvPr>
          <p:cNvSpPr/>
          <p:nvPr/>
        </p:nvSpPr>
        <p:spPr>
          <a:xfrm>
            <a:off x="3575720" y="1700808"/>
            <a:ext cx="3240360" cy="4680520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86D293C-EECB-43AA-A391-6DA747459E0F}"/>
              </a:ext>
            </a:extLst>
          </p:cNvPr>
          <p:cNvSpPr txBox="1"/>
          <p:nvPr/>
        </p:nvSpPr>
        <p:spPr>
          <a:xfrm>
            <a:off x="5132510" y="801989"/>
            <a:ext cx="1467545" cy="3227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Type in text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DE1D228-663E-4084-9A8C-609D68F1C758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flipH="1">
            <a:off x="5195900" y="1124744"/>
            <a:ext cx="670383" cy="57606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8A87F264-EDB1-4EB7-8713-C7144DCDDF25}"/>
              </a:ext>
            </a:extLst>
          </p:cNvPr>
          <p:cNvSpPr/>
          <p:nvPr/>
        </p:nvSpPr>
        <p:spPr>
          <a:xfrm>
            <a:off x="7058615" y="1556776"/>
            <a:ext cx="765577" cy="144032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08B428-5B73-4F02-9882-F4BEFFD8F667}"/>
              </a:ext>
            </a:extLst>
          </p:cNvPr>
          <p:cNvSpPr txBox="1"/>
          <p:nvPr/>
        </p:nvSpPr>
        <p:spPr>
          <a:xfrm>
            <a:off x="7090419" y="801989"/>
            <a:ext cx="1467545" cy="3227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Compile to see PDF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850D51-394B-4F75-972E-30337B44239F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7441404" y="1124744"/>
            <a:ext cx="382787" cy="432032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91E3E8B-D7E3-438C-B002-D2A13ED1C2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9407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C9CE1E1-0285-40C3-8047-5A1EEB2A1E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E89BDF-A66F-4884-A40B-4F4F5E31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Special comments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B06263-EB2D-4C49-940F-9EE3839D19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90E1404-1DB7-4041-A3FF-2F57AC41D8C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5EB5C5-64A5-48C4-A274-3BDC773A32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230"/>
          <a:stretch/>
        </p:blipFill>
        <p:spPr>
          <a:xfrm>
            <a:off x="1416000" y="1340768"/>
            <a:ext cx="5688112" cy="50810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53BD678-1B8B-48B5-BF78-ABE2956D3C61}"/>
              </a:ext>
            </a:extLst>
          </p:cNvPr>
          <p:cNvSpPr txBox="1"/>
          <p:nvPr/>
        </p:nvSpPr>
        <p:spPr>
          <a:xfrm>
            <a:off x="7438282" y="2749700"/>
            <a:ext cx="492822" cy="288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“\\” at the end of a line causes end of paragraph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877D267-A7DC-462B-8401-CF75BDA9557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000250" y="2893700"/>
            <a:ext cx="2438032" cy="0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9B78E76-FA69-4057-9857-26DA2520665F}"/>
              </a:ext>
            </a:extLst>
          </p:cNvPr>
          <p:cNvSpPr txBox="1"/>
          <p:nvPr/>
        </p:nvSpPr>
        <p:spPr>
          <a:xfrm>
            <a:off x="7438282" y="2362106"/>
            <a:ext cx="492822" cy="288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“\hl{…}” causes yellow highlighting of text in {}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C336249-BECD-44C1-8055-8E768BE217C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000250" y="2506106"/>
            <a:ext cx="2438032" cy="0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F3EC4982-DC43-4726-BDF3-006764D01A12}"/>
              </a:ext>
            </a:extLst>
          </p:cNvPr>
          <p:cNvSpPr txBox="1"/>
          <p:nvPr/>
        </p:nvSpPr>
        <p:spPr>
          <a:xfrm>
            <a:off x="7438282" y="3114280"/>
            <a:ext cx="492822" cy="288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Use of acronyms (e.g., ICE):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</a:rPr>
              <a:t>“\ac{…}” Latex decides by itself</a:t>
            </a: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acs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ICE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acl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internal combustion engine</a:t>
            </a: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Acl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Internal combustion engine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acf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internal combustion engine (ICE)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acsp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ICEs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aclp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internal combustion engines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7A6049F-49F8-42E8-9027-258E901EFD2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312024" y="3258280"/>
            <a:ext cx="1126258" cy="0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07078328-0234-4ED6-9D38-A1EAEC7BF74C}"/>
              </a:ext>
            </a:extLst>
          </p:cNvPr>
          <p:cNvSpPr txBox="1"/>
          <p:nvPr/>
        </p:nvSpPr>
        <p:spPr>
          <a:xfrm>
            <a:off x="7438282" y="5301240"/>
            <a:ext cx="492822" cy="288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“\pp{…}”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colors text in RWTH blue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0B26420-A958-4D71-BF8D-FA2AE41E04B3}"/>
              </a:ext>
            </a:extLst>
          </p:cNvPr>
          <p:cNvSpPr txBox="1"/>
          <p:nvPr/>
        </p:nvSpPr>
        <p:spPr>
          <a:xfrm>
            <a:off x="7438282" y="5844339"/>
            <a:ext cx="492822" cy="288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“%” at beginning of line causes that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this line will not be shown in PDF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566549E-FA17-40DD-BC81-95FC14DE23D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007768" y="5988339"/>
            <a:ext cx="3430514" cy="0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74A2C00-4EA2-4EAD-8A5E-D9E844E8DCDC}"/>
              </a:ext>
            </a:extLst>
          </p:cNvPr>
          <p:cNvSpPr txBox="1"/>
          <p:nvPr/>
        </p:nvSpPr>
        <p:spPr>
          <a:xfrm>
            <a:off x="7438282" y="1491437"/>
            <a:ext cx="492822" cy="288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“&amp;”, “%”, “_” require “\” before the symbol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to use the symbol as the symbol itself</a:t>
            </a:r>
          </a:p>
        </p:txBody>
      </p:sp>
    </p:spTree>
    <p:extLst>
      <p:ext uri="{BB962C8B-B14F-4D97-AF65-F5344CB8AC3E}">
        <p14:creationId xmlns:p14="http://schemas.microsoft.com/office/powerpoint/2010/main" val="17303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4A82D8A-1AA8-47E5-BFE7-B5F82EABA3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1183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DA5140-E215-4017-88B6-93F29AC8EB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8BD998-BEA1-4231-864E-1776C5E5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Acronyms (alphabetic order)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B1FE57-97DA-4228-8D64-2DB37B420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B51F807-8F7A-41F9-8DBA-6E5F45B23FA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15626F3-7658-4E88-A252-30ACF82C4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230"/>
          <a:stretch/>
        </p:blipFill>
        <p:spPr>
          <a:xfrm>
            <a:off x="1416000" y="1340768"/>
            <a:ext cx="5688112" cy="50828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FB039EC-20FA-4E98-B013-8ECBB4CAF14A}"/>
              </a:ext>
            </a:extLst>
          </p:cNvPr>
          <p:cNvSpPr/>
          <p:nvPr/>
        </p:nvSpPr>
        <p:spPr>
          <a:xfrm>
            <a:off x="1415134" y="2148486"/>
            <a:ext cx="1800546" cy="200394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DD8DD7-84BB-4B49-A3BA-26DE6E8D729F}"/>
              </a:ext>
            </a:extLst>
          </p:cNvPr>
          <p:cNvSpPr txBox="1"/>
          <p:nvPr/>
        </p:nvSpPr>
        <p:spPr>
          <a:xfrm>
            <a:off x="71591" y="2060848"/>
            <a:ext cx="996690" cy="79208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Definition of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</a:rPr>
              <a:t>acronyms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0B9A561-F487-4177-AF50-0846A44CB0BB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1068281" y="2248683"/>
            <a:ext cx="346853" cy="208209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A6361A65-F0E0-4DD4-9004-484409E06FA2}"/>
              </a:ext>
            </a:extLst>
          </p:cNvPr>
          <p:cNvSpPr/>
          <p:nvPr/>
        </p:nvSpPr>
        <p:spPr>
          <a:xfrm>
            <a:off x="3575720" y="1700808"/>
            <a:ext cx="3240360" cy="1512168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B923BA-75BF-4A37-96D9-2D92A7CCF6D7}"/>
              </a:ext>
            </a:extLst>
          </p:cNvPr>
          <p:cNvSpPr txBox="1"/>
          <p:nvPr/>
        </p:nvSpPr>
        <p:spPr>
          <a:xfrm>
            <a:off x="7904213" y="2363839"/>
            <a:ext cx="1467545" cy="3227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“normal” acronyms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ADEA600-F929-4A75-A595-75D60B20F976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 flipV="1">
            <a:off x="6816080" y="2456892"/>
            <a:ext cx="1088133" cy="68325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1E97CC1B-2A02-4CEC-98B3-A04BE62A5D3F}"/>
              </a:ext>
            </a:extLst>
          </p:cNvPr>
          <p:cNvSpPr/>
          <p:nvPr/>
        </p:nvSpPr>
        <p:spPr>
          <a:xfrm>
            <a:off x="3575720" y="3250306"/>
            <a:ext cx="3240360" cy="1978894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7A193EF-972E-45C7-94D5-F9544218D8F5}"/>
              </a:ext>
            </a:extLst>
          </p:cNvPr>
          <p:cNvSpPr txBox="1"/>
          <p:nvPr/>
        </p:nvSpPr>
        <p:spPr>
          <a:xfrm>
            <a:off x="7904213" y="3913337"/>
            <a:ext cx="1467545" cy="5237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Acronyms that will not be printed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in the list of acronyms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D38D4C0-165F-48DA-96E1-C3B8AE25D02A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6816080" y="4175225"/>
            <a:ext cx="1088133" cy="64528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0BB82E62-6F67-4E70-8C7E-F17FB4D58C0B}"/>
              </a:ext>
            </a:extLst>
          </p:cNvPr>
          <p:cNvSpPr/>
          <p:nvPr/>
        </p:nvSpPr>
        <p:spPr>
          <a:xfrm>
            <a:off x="3575720" y="5308819"/>
            <a:ext cx="3240360" cy="496445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27A6397-7524-4EA5-8C14-E11C1E637720}"/>
              </a:ext>
            </a:extLst>
          </p:cNvPr>
          <p:cNvSpPr txBox="1"/>
          <p:nvPr/>
        </p:nvSpPr>
        <p:spPr>
          <a:xfrm>
            <a:off x="7904213" y="5281489"/>
            <a:ext cx="1467545" cy="5237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Symbols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FF00DE4-2064-48B0-8802-B3B2F61FE9B8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flipH="1">
            <a:off x="6816080" y="5543377"/>
            <a:ext cx="1088133" cy="13665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6A4F95-4BED-42C4-AB60-394306A913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9906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8A9FA7-5C56-4F94-AC88-05B57141D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D7413E-27BF-4E76-B8F9-A4740A3D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Literature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CADF64-EC43-42D2-99FC-A60CEFEE2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ADB1DBC-C980-4BEA-AF50-0FFE050FEA7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D51673-0F33-4DE2-9902-DEB3803881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220"/>
          <a:stretch/>
        </p:blipFill>
        <p:spPr>
          <a:xfrm>
            <a:off x="1415134" y="1340768"/>
            <a:ext cx="5688978" cy="50832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A422B1-82F3-4A5D-B760-0DBFA01B6C46}"/>
              </a:ext>
            </a:extLst>
          </p:cNvPr>
          <p:cNvSpPr/>
          <p:nvPr/>
        </p:nvSpPr>
        <p:spPr>
          <a:xfrm>
            <a:off x="1415134" y="5301208"/>
            <a:ext cx="1800546" cy="159646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532B30-7E2C-4AD9-A0EF-64C8BD9C887B}"/>
              </a:ext>
            </a:extLst>
          </p:cNvPr>
          <p:cNvSpPr txBox="1"/>
          <p:nvPr/>
        </p:nvSpPr>
        <p:spPr>
          <a:xfrm>
            <a:off x="71591" y="4725144"/>
            <a:ext cx="996690" cy="73571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</a:rPr>
              <a:t>b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ib file created</a:t>
            </a:r>
          </a:p>
          <a:p>
            <a:pPr algn="l"/>
            <a:r>
              <a:rPr lang="en-US" sz="1600" dirty="0">
                <a:solidFill>
                  <a:srgbClr val="C00000"/>
                </a:solidFill>
              </a:rPr>
              <a:t>from </a:t>
            </a:r>
            <a:r>
              <a:rPr lang="en-US" sz="1600" dirty="0" err="1">
                <a:solidFill>
                  <a:srgbClr val="C00000"/>
                </a:solidFill>
              </a:rPr>
              <a:t>Citavi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A664B14-A6EE-48FB-88F6-1EE9F7C03C82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1068281" y="5092999"/>
            <a:ext cx="346853" cy="288032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EF478E7-EA76-41FC-8B55-F4696A254916}"/>
              </a:ext>
            </a:extLst>
          </p:cNvPr>
          <p:cNvSpPr txBox="1"/>
          <p:nvPr/>
        </p:nvSpPr>
        <p:spPr>
          <a:xfrm>
            <a:off x="7477357" y="4812782"/>
            <a:ext cx="4490366" cy="100811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“\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citeCluster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{…}” 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w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ith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cluster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acknowledgement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citePI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PI publications without cluster</a:t>
            </a:r>
          </a:p>
          <a:p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acknowledgement 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“\</a:t>
            </a:r>
            <a:r>
              <a:rPr lang="en-US" sz="1600" dirty="0" err="1">
                <a:solidFill>
                  <a:srgbClr val="C00000"/>
                </a:solidFill>
              </a:rPr>
              <a:t>citeOthers</a:t>
            </a:r>
            <a:r>
              <a:rPr lang="en-US" sz="1600" dirty="0">
                <a:solidFill>
                  <a:srgbClr val="C00000"/>
                </a:solidFill>
              </a:rPr>
              <a:t>{…}”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 all other publications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9B728DA-4D27-4ACF-88E4-554688113A08}"/>
              </a:ext>
            </a:extLst>
          </p:cNvPr>
          <p:cNvCxnSpPr>
            <a:cxnSpLocks/>
          </p:cNvCxnSpPr>
          <p:nvPr/>
        </p:nvCxnSpPr>
        <p:spPr>
          <a:xfrm>
            <a:off x="5847043" y="5316838"/>
            <a:ext cx="1630314" cy="0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A4156CB-34FE-43ED-9750-7A1EE0CA2C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765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A69246-EAA9-4D74-B485-A69EB7C3CE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B14B66-DD42-4A89-A8AC-AE690593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Commenting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10819-8FE3-44B3-BAF8-C7C151F01B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DFE5FEB-3973-48F8-9C9A-24BE5ECC73C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61A9DA-CE38-4AEA-A184-5459F0BD6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000" y="1340768"/>
            <a:ext cx="9360000" cy="50828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7AFE429-8539-423D-8FC9-EE2DDBBDB2D5}"/>
              </a:ext>
            </a:extLst>
          </p:cNvPr>
          <p:cNvSpPr/>
          <p:nvPr/>
        </p:nvSpPr>
        <p:spPr>
          <a:xfrm>
            <a:off x="8008413" y="1340768"/>
            <a:ext cx="535860" cy="216024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44D8F1-BED8-4232-A1EA-BD4C40EB2021}"/>
              </a:ext>
            </a:extLst>
          </p:cNvPr>
          <p:cNvSpPr txBox="1"/>
          <p:nvPr/>
        </p:nvSpPr>
        <p:spPr>
          <a:xfrm>
            <a:off x="7536160" y="801989"/>
            <a:ext cx="2376264" cy="3227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Click for comment section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9D9A7A1-2A43-4F49-94BC-AC1F88F48F91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 flipH="1">
            <a:off x="8276343" y="1124744"/>
            <a:ext cx="447949" cy="21602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1251B15-7E4E-41FF-A569-9DB31BDCA315}"/>
              </a:ext>
            </a:extLst>
          </p:cNvPr>
          <p:cNvSpPr/>
          <p:nvPr/>
        </p:nvSpPr>
        <p:spPr>
          <a:xfrm>
            <a:off x="5807968" y="1700808"/>
            <a:ext cx="1152128" cy="4680520"/>
          </a:xfrm>
          <a:prstGeom prst="rect">
            <a:avLst/>
          </a:prstGeom>
          <a:noFill/>
          <a:ln w="28575">
            <a:solidFill>
              <a:srgbClr val="DA1F3D"/>
            </a:solidFill>
          </a:ln>
        </p:spPr>
        <p:txBody>
          <a:bodyPr vert="horz" lIns="108109" tIns="108109" rIns="108109" bIns="108109" rtlCol="0" anchor="ctr">
            <a:noAutofit/>
          </a:bodyPr>
          <a:lstStyle/>
          <a:p>
            <a:pPr algn="ctr" defTabSz="1083747">
              <a:spcBef>
                <a:spcPts val="1200"/>
              </a:spcBef>
            </a:pPr>
            <a:endParaRPr lang="en-US" sz="1600" dirty="0"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137C57-418D-4D47-97D7-28819AA4ADA6}"/>
              </a:ext>
            </a:extLst>
          </p:cNvPr>
          <p:cNvSpPr txBox="1"/>
          <p:nvPr/>
        </p:nvSpPr>
        <p:spPr>
          <a:xfrm>
            <a:off x="5276526" y="801989"/>
            <a:ext cx="1467545" cy="32275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rgbClr val="C00000"/>
                </a:solidFill>
                <a:latin typeface="+mn-lt"/>
              </a:rPr>
              <a:t>Comment section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D817837-0053-4172-8F33-98E6E823033D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6010299" y="1124744"/>
            <a:ext cx="373733" cy="576064"/>
          </a:xfrm>
          <a:prstGeom prst="line">
            <a:avLst/>
          </a:prstGeom>
          <a:ln w="19050">
            <a:solidFill>
              <a:srgbClr val="DA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9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4D67CFF-8E46-441C-9993-8EE2AE0C5B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905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4EAD71-FF4F-49C4-AC09-1F64ACFAA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276AB-F5D0-4396-9F8A-67D7A533C1B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American English, not British English</a:t>
            </a:r>
          </a:p>
          <a:p>
            <a:r>
              <a:rPr lang="en-US" dirty="0"/>
              <a:t>Toward, not toward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  <a:p>
            <a:r>
              <a:rPr lang="en-US" dirty="0"/>
              <a:t>Unburn</a:t>
            </a:r>
            <a:r>
              <a:rPr lang="en-US" dirty="0">
                <a:solidFill>
                  <a:srgbClr val="C00000"/>
                </a:solidFill>
              </a:rPr>
              <a:t>ed</a:t>
            </a:r>
            <a:r>
              <a:rPr lang="en-US" dirty="0"/>
              <a:t>, not unburn</a:t>
            </a:r>
            <a:r>
              <a:rPr lang="en-US" dirty="0">
                <a:solidFill>
                  <a:srgbClr val="C00000"/>
                </a:solidFill>
              </a:rPr>
              <a:t>t</a:t>
            </a:r>
          </a:p>
          <a:p>
            <a:r>
              <a:rPr lang="en-US" dirty="0"/>
              <a:t>Use of Oxford comma in a series of three or more terms: first, second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and third; green, red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or blue</a:t>
            </a:r>
          </a:p>
          <a:p>
            <a:r>
              <a:rPr lang="en-US" dirty="0"/>
              <a:t>Comma after e.g. and i.e.: e.g.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…; i.e.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…</a:t>
            </a:r>
          </a:p>
          <a:p>
            <a:r>
              <a:rPr lang="en-US" dirty="0"/>
              <a:t>Ammonia, hydrogen, nitrogen, etc. are not capitalized</a:t>
            </a:r>
          </a:p>
          <a:p>
            <a:r>
              <a:rPr lang="en-US" dirty="0"/>
              <a:t>FSC vs the FSC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DC0F1F-8470-4202-923C-0AB38291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Spelling and grammar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D2E37C-2E76-41FF-B5BA-306A4F3B59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F810FDF-599B-4F15-A7A6-8E03B0195B8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3368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THINKCELLPRESENTATIONDONOTDELETE" val="&lt;?xml version=&quot;1.0&quot; encoding=&quot;UTF-16&quot; standalone=&quot;yes&quot;?&gt;&lt;root reqver=&quot;25060&quot;&gt;&lt;version val=&quot;2807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2.55609999999999981668E+00&quot;&gt;&lt;m_msothmcolidx val=&quot;0&quot;/&gt;&lt;m_rgb r=&quot;7A&quot; g=&quot;B5&quot; b=&quot;1D&quot;/&gt;&lt;m_nBrightness endver=&quot;26206&quot; val=&quot;0&quot;/&gt;&lt;/elem&gt;&lt;elem m_fUsage=&quot;2.12949000000000010502E+00&quot;&gt;&lt;m_msothmcolidx val=&quot;0&quot;/&gt;&lt;m_rgb r=&quot;30&quot; g=&quot;66&quot; b=&quot;6D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Mj6L7_9SF4eroOq0An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8amNvw.IxIhbIzyTW8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.mY_oeFpIgaRWa31h1U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OwdoXHo5Inqn3jIov5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3MBIaxH6moAucYzhBx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.o6Cw1t7K4Ne_YerdO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.g.DfRqQjyywGIenSNk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r1hpuQIbKD7HZa4TYhm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QSDY7i9kviDOXOSNXIL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02bKChZ0xHBwz_zyrPM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QSDY7i9kviDOXOSNXI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ceDnPkbYykPb5ZtNKq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IZq0pGkln6q96xlYSwk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6Iehs_fDTI2Gtfan3w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enutzerdefiniert 2">
      <a:dk1>
        <a:srgbClr val="000000"/>
      </a:dk1>
      <a:lt1>
        <a:srgbClr val="FFFFFF"/>
      </a:lt1>
      <a:dk2>
        <a:srgbClr val="00549F"/>
      </a:dk2>
      <a:lt2>
        <a:srgbClr val="797979"/>
      </a:lt2>
      <a:accent1>
        <a:srgbClr val="8EBAE5"/>
      </a:accent1>
      <a:accent2>
        <a:srgbClr val="3C3C3C"/>
      </a:accent2>
      <a:accent3>
        <a:srgbClr val="7AB51D"/>
      </a:accent3>
      <a:accent4>
        <a:srgbClr val="30666D"/>
      </a:accent4>
      <a:accent5>
        <a:srgbClr val="D9D9D9"/>
      </a:accent5>
      <a:accent6>
        <a:srgbClr val="F29400"/>
      </a:accent6>
      <a:hlink>
        <a:srgbClr val="00549F"/>
      </a:hlink>
      <a:folHlink>
        <a:srgbClr val="6E1020"/>
      </a:folHlink>
    </a:clrScheme>
    <a:fontScheme name="FEV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vert="horz" lIns="108109" tIns="108109" rIns="108109" bIns="108109" rtlCol="0" anchor="ctr">
        <a:noAutofit/>
      </a:bodyPr>
      <a:lstStyle>
        <a:defPPr algn="ctr" defTabSz="1083747">
          <a:spcBef>
            <a:spcPts val="1200"/>
          </a:spcBef>
          <a:defRPr sz="1600" dirty="0" smtClean="0">
            <a:cs typeface="Segoe UI" panose="020B0502040204020203" pitchFamily="34" charset="0"/>
            <a:sym typeface="Segoe UI" panose="020B0502040204020203" pitchFamily="34" charset="0"/>
          </a:defRPr>
        </a:defPPr>
      </a:lst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EV_Template_2.02_Basic_v04.potx" id="{29B910E4-2E79-45E4-8CB6-9CE297B38C12}" vid="{C5F407AE-8607-4D4F-BF76-D30EC01B0284}"/>
    </a:ext>
  </a:extLst>
</a:theme>
</file>

<file path=ppt/theme/theme2.xml><?xml version="1.0" encoding="utf-8"?>
<a:theme xmlns:a="http://schemas.openxmlformats.org/drawingml/2006/main" name="Larissa">
  <a:themeElements>
    <a:clrScheme name="FEV_Farben">
      <a:dk1>
        <a:srgbClr val="000000"/>
      </a:dk1>
      <a:lt1>
        <a:srgbClr val="FFFFFF"/>
      </a:lt1>
      <a:dk2>
        <a:srgbClr val="DA1F3D"/>
      </a:dk2>
      <a:lt2>
        <a:srgbClr val="A9A9A9"/>
      </a:lt2>
      <a:accent1>
        <a:srgbClr val="D9D9D9"/>
      </a:accent1>
      <a:accent2>
        <a:srgbClr val="797979"/>
      </a:accent2>
      <a:accent3>
        <a:srgbClr val="7AB51D"/>
      </a:accent3>
      <a:accent4>
        <a:srgbClr val="30666D"/>
      </a:accent4>
      <a:accent5>
        <a:srgbClr val="AEC5D2"/>
      </a:accent5>
      <a:accent6>
        <a:srgbClr val="F29400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ssion_x0020_Slot xmlns="2fe184f3-822c-49f7-847e-04fe1e451ff1" xsi:nil="true"/>
    <Responsible xmlns="2fe184f3-822c-49f7-847e-04fe1e451ff1">
      <UserInfo>
        <DisplayName/>
        <AccountId xsi:nil="true"/>
        <AccountType/>
      </UserInfo>
    </Responsible>
    <SRA_x0028_s_x0029_ xmlns="2fe184f3-822c-49f7-847e-04fe1e451ff1">
      <Value>tbd</Value>
    </SRA_x0028_s_x0029_>
    <Kommentar xmlns="2fe184f3-822c-49f7-847e-04fe1e451ff1" xsi:nil="true"/>
  </documentManagement>
</p:properties>
</file>

<file path=customXml/item2.xml><?xml version="1.0" encoding="utf-8"?>
<FEVSettings>
  <Agenda>
    <Paths>
      <Node>
        <Text>Punkt 1</Text>
        <NodeID>288258844-637686910026515641</NodeID>
        <SlideID>0</SlideID>
      </Node>
      <Node>
        <Text>Punkt 2</Text>
        <NodeID>1891962228-637686910026515641</NodeID>
        <SlideID>0</SlideID>
      </Node>
    </Paths>
    <title>Agenda</title>
    <emptyfirst>false</emptyfirst>
    <slidesnumber>false</slidesnumber>
    <twofocus>false</twofocus>
    <Autocollaps>false</Autocollaps>
    <insert>false</insert>
    <method1>false</method1>
    <method2>true</method2>
    <includesection>false</includesection>
    <includesublevel>false</includesublevel>
    <Title>AGENDA</Title>
    <Slidenumbers>false</Slidenumbers>
    <Hyperlinks>false</Hyperlinks>
    <Includesection>false</Includesection>
    <Includesublevel>false</Includesublevel>
    <SeperateSubchapters>true</SeperateSubchapters>
  </Agenda>
  <MyChecker>
    <SlideNumber>True</SlideNumber>
    <SlideSource>True</SlideSource>
    <CommentStickerLeft>True</CommentStickerLeft>
    <LargeImage>True</LargeImage>
    <FooterNote>True</FooterNote>
    <ConformHeadline>True</ConformHeadline>
    <SpellChecked>True</SpellChecked>
    <SlideAnimation>True</SlideAnimation>
    <NoAsdf>True</NoAsdf>
  </MyChecker>
  <Version>5.5.4.11</Version>
  <QualityChecker/>
</FEVSetting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47C763CB6143449400B8BE6149ACF1" ma:contentTypeVersion="6" ma:contentTypeDescription="Ein neues Dokument erstellen." ma:contentTypeScope="" ma:versionID="af58a5aa8c0e892790fc60d42904f9c9">
  <xsd:schema xmlns:xsd="http://www.w3.org/2001/XMLSchema" xmlns:xs="http://www.w3.org/2001/XMLSchema" xmlns:p="http://schemas.microsoft.com/office/2006/metadata/properties" xmlns:ns2="5a2abbed-6dc7-4c2a-9259-cbf4e338afcc" xmlns:ns3="2fe184f3-822c-49f7-847e-04fe1e451ff1" targetNamespace="http://schemas.microsoft.com/office/2006/metadata/properties" ma:root="true" ma:fieldsID="3e330bb6ac5e0f793215fa99fec22eea" ns2:_="" ns3:_="">
    <xsd:import namespace="5a2abbed-6dc7-4c2a-9259-cbf4e338afcc"/>
    <xsd:import namespace="2fe184f3-822c-49f7-847e-04fe1e451f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Responsible" minOccurs="0"/>
                <xsd:element ref="ns3:Kommentar" minOccurs="0"/>
                <xsd:element ref="ns3:SRA_x0028_s_x0029_" minOccurs="0"/>
                <xsd:element ref="ns3:Session_x0020_Sl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abbed-6dc7-4c2a-9259-cbf4e338af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184f3-822c-49f7-847e-04fe1e451ff1" elementFormDefault="qualified">
    <xsd:import namespace="http://schemas.microsoft.com/office/2006/documentManagement/types"/>
    <xsd:import namespace="http://schemas.microsoft.com/office/infopath/2007/PartnerControls"/>
    <xsd:element name="Responsible" ma:index="10" nillable="true" ma:displayName="Responsible" ma:list="UserInfo" ma:SharePointGroup="0" ma:internalName="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mmentar" ma:index="11" nillable="true" ma:displayName="Kommentar" ma:internalName="Kommentar">
      <xsd:simpleType>
        <xsd:restriction base="dms:Note">
          <xsd:maxLength value="255"/>
        </xsd:restriction>
      </xsd:simpleType>
    </xsd:element>
    <xsd:element name="SRA_x0028_s_x0029_" ma:index="12" nillable="true" ma:displayName="SRA(s)" ma:default="tbd" ma:internalName="SRA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silient &amp; adaptive conversion systems"/>
                    <xsd:enumeration value="Translational catalytic processes"/>
                    <xsd:enumeration value="Concatenated synthetic pathways"/>
                    <xsd:enumeration value="Ammonia conversion"/>
                    <xsd:enumeration value="Carbon-based fuel conversion"/>
                    <xsd:enumeration value="Supporting Structure"/>
                    <xsd:enumeration value="tbd"/>
                  </xsd:restriction>
                </xsd:simpleType>
              </xsd:element>
            </xsd:sequence>
          </xsd:extension>
        </xsd:complexContent>
      </xsd:complexType>
    </xsd:element>
    <xsd:element name="Session_x0020_Slot" ma:index="13" nillable="true" ma:displayName="Session Slot" ma:decimals="1" ma:internalName="Session_x0020_Slot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176BF4-53AC-4AA5-AB68-02E2AA16845C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D619C1-C9BB-4D06-97C9-8E2710FE2968}">
  <ds:schemaRefs/>
</ds:datastoreItem>
</file>

<file path=customXml/itemProps3.xml><?xml version="1.0" encoding="utf-8"?>
<ds:datastoreItem xmlns:ds="http://schemas.openxmlformats.org/officeDocument/2006/customXml" ds:itemID="{85EBF373-83DD-44D7-AD1E-8F19779397B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884839-886F-4424-B2E5-C4F2877A45D6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302</Words>
  <Application>Microsoft Office PowerPoint</Application>
  <PresentationFormat>Breitbild</PresentationFormat>
  <Paragraphs>58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Segoe UI Semibold</vt:lpstr>
      <vt:lpstr>Symbol</vt:lpstr>
      <vt:lpstr>Wingdings</vt:lpstr>
      <vt:lpstr>Segoe UI</vt:lpstr>
      <vt:lpstr>Arial</vt:lpstr>
      <vt:lpstr>blank</vt:lpstr>
      <vt:lpstr>think-cell Folie</vt:lpstr>
      <vt:lpstr>PowerPoint-Präsentation</vt:lpstr>
      <vt:lpstr>Overview</vt:lpstr>
      <vt:lpstr>Where to write</vt:lpstr>
      <vt:lpstr>Special comments</vt:lpstr>
      <vt:lpstr>Acronyms (alphabetic order)</vt:lpstr>
      <vt:lpstr>Literature</vt:lpstr>
      <vt:lpstr>Commenting</vt:lpstr>
      <vt:lpstr>Spelling and grammar</vt:lpstr>
    </vt:vector>
  </TitlesOfParts>
  <Company>FEV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Mainz, Verena</dc:creator>
  <cp:lastModifiedBy>Patrick Burkardt</cp:lastModifiedBy>
  <cp:revision>171</cp:revision>
  <cp:lastPrinted>2021-03-11T09:51:05Z</cp:lastPrinted>
  <dcterms:created xsi:type="dcterms:W3CDTF">2020-10-23T09:06:37Z</dcterms:created>
  <dcterms:modified xsi:type="dcterms:W3CDTF">2024-06-19T09:45:07Z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EVSettings">
    <vt:lpwstr>{34D619C1-C9BB-4D06-97C9-8E2710FE2968}</vt:lpwstr>
  </property>
  <property fmtid="{D5CDD505-2E9C-101B-9397-08002B2CF9AE}" pid="3" name="ContentTypeId">
    <vt:lpwstr>0x0101009B47C763CB6143449400B8BE6149ACF1</vt:lpwstr>
  </property>
</Properties>
</file>