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E1EF5-9A72-4775-BCFB-73027E810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12FC0C-2FB9-4FC2-943B-4D57993AB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4E1928-4E35-4A72-964A-D9F8BC64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61E8-8868-494F-AA4A-9B73318FFA23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EEA3D8-5EF5-464A-9089-3033F84F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98539C-31D4-4B00-9255-37A4C6C1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8A52-7664-44B9-8606-0FE9E14EF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52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51767-F361-4E65-9003-5322C8B9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8336E8D-AAD4-42D3-BAD9-287447F55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BCB06A-AFE0-418F-A523-E07B9170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61E8-8868-494F-AA4A-9B73318FFA23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AB92B-37EA-4D85-A37A-7C16C523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59F000-9592-41A9-A67D-E6799E33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8A52-7664-44B9-8606-0FE9E14EF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75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CCFB33-4A30-4CD5-9860-99242B9EC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210A23-11F4-4CE3-B267-D26C35A21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17C47D-894D-4FCD-8E30-FE0D7552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61E8-8868-494F-AA4A-9B73318FFA23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057707-F801-49B9-A253-0A907959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8F9BBD-BC86-4696-9CEF-4CCA449A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8A52-7664-44B9-8606-0FE9E14EF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09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0B886-50D9-4AFF-BA53-3562CC11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9A80FD-116E-4145-AAAB-CD36ABDAA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94BC85-05FD-47C8-A151-CEEEE919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61E8-8868-494F-AA4A-9B73318FFA23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B43117-A18F-4152-AD71-651CAC9C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8844BC-DF09-4E77-A96C-87227B8E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8A52-7664-44B9-8606-0FE9E14EF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45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87D70-46C8-412B-994A-A48D8D2B7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101175-D729-4B2B-9405-47C5508A9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01AC95-73A1-4CAC-A1DE-C060C50E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61E8-8868-494F-AA4A-9B73318FFA23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7534F9-F073-4567-A583-045365E03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7B8D1C-CA5A-40A2-A707-C353C820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8A52-7664-44B9-8606-0FE9E14EF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32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D3B96-DB26-4A13-A659-546B8CE8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95AABB-9599-4D22-81C1-1EAE719DC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9D66B0-7F0E-4A24-BFD4-303D6713E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97FE5F-892C-49EF-B11E-84BB3119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61E8-8868-494F-AA4A-9B73318FFA23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08E891-E2F3-40EC-B729-884B282C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F55728-5C5B-4BF5-A6FF-CF495242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8A52-7664-44B9-8606-0FE9E14EF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81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DE502-9E76-417D-A617-86E12387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B0E23E-C63C-45AD-B31B-DBD5A58FF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BDF69-08B9-44C8-A82F-DC255E904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70432F-8DA6-4760-85B1-220B7D841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1411E90-B2F3-4F0C-B672-6587D6AA3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7633134-3911-4C94-8873-838C7757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61E8-8868-494F-AA4A-9B73318FFA23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0B5104D-C134-40CE-A15A-CC8CBF3B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9FAD000-BAF0-4ECF-9620-98DE2D3A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8A52-7664-44B9-8606-0FE9E14EF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7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E6A92-5863-40C6-AEE2-DE7D03E7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8D3EB5-CE12-40FC-AE55-985BCC467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61E8-8868-494F-AA4A-9B73318FFA23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AFE21-54E2-43EC-B362-1E7B9879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75AA28-46D6-4AD7-9C01-5B986F84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8A52-7664-44B9-8606-0FE9E14EF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27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617E761-8536-4BA2-A876-BB04EAE3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61E8-8868-494F-AA4A-9B73318FFA23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A42D92-9BFE-4FD6-85B7-1F8D44ED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30C81A-79DB-4514-8B31-D84D6526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8A52-7664-44B9-8606-0FE9E14EF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04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A63FC-17EF-409F-B4AC-EAD0B54F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8011B3-6BF4-4453-B395-F1E1E93F4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A5BF7A-6AF2-4E72-9755-6D290FBDE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C7030A-2FDE-476A-990C-319384D4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61E8-8868-494F-AA4A-9B73318FFA23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0CBCE5-BDC0-47C1-BD73-8D4EC8BB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4932CD-83F7-4F59-B2BA-3480B7A0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8A52-7664-44B9-8606-0FE9E14EF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48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22FB8-8C24-49A0-9FCE-8014378D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991665-2D0C-43D2-AB20-C14B7A9BB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6F423F-BE60-4D87-8E35-B98FF5ADD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8FD39-96CF-49AA-B6FC-A40F2F00D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61E8-8868-494F-AA4A-9B73318FFA23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02C81E-5AC4-44F7-B1F3-B42FE8B1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66D960-90FC-4653-93A0-4E815FA2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8A52-7664-44B9-8606-0FE9E14EF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2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66DD25-F6A3-4F45-BBCD-6855B801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346857-F197-41EC-9FF1-03300937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1B7030-6207-44D2-90D4-216F88F3E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661E8-8868-494F-AA4A-9B73318FFA23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C43E97-16C6-4256-9C1A-5BA2642E3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6200A7-CD13-4BD4-BFF0-232042917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8A52-7664-44B9-8606-0FE9E14EF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13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kob.kulawik@googlemail.com" TargetMode="External"/><Relationship Id="rId2" Type="http://schemas.openxmlformats.org/officeDocument/2006/relationships/hyperlink" Target="https://terminplaner4.dfn.de/hrUn6Skedwjqh9XZ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F63B578C-3F73-4B21-B018-27C457FE1FED}"/>
              </a:ext>
            </a:extLst>
          </p:cNvPr>
          <p:cNvSpPr txBox="1">
            <a:spLocks/>
          </p:cNvSpPr>
          <p:nvPr/>
        </p:nvSpPr>
        <p:spPr>
          <a:xfrm>
            <a:off x="318464" y="923357"/>
            <a:ext cx="9584105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 kern="1200" dirty="0">
                <a:solidFill>
                  <a:srgbClr val="515151"/>
                </a:solidFill>
                <a:latin typeface="+mj-lt"/>
                <a:ea typeface="ＭＳ Ｐゴシック" charset="0"/>
                <a:cs typeface="Arial" charset="0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We hereby invite you all to our annual faculty barbecue!</a:t>
            </a:r>
          </a:p>
        </p:txBody>
      </p:sp>
      <p:sp>
        <p:nvSpPr>
          <p:cNvPr id="23" name="Rechteck 43">
            <a:extLst>
              <a:ext uri="{FF2B5EF4-FFF2-40B4-BE49-F238E27FC236}">
                <a16:creationId xmlns:a16="http://schemas.microsoft.com/office/drawing/2014/main" id="{A3ADC687-0C7D-4EC1-827E-8C07E19E48E8}"/>
              </a:ext>
            </a:extLst>
          </p:cNvPr>
          <p:cNvSpPr/>
          <p:nvPr/>
        </p:nvSpPr>
        <p:spPr bwMode="auto">
          <a:xfrm>
            <a:off x="6090376" y="1742893"/>
            <a:ext cx="1223980" cy="2719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rtlCol="0" anchor="ctr"/>
          <a:lstStyle/>
          <a:p>
            <a:pPr marL="0" marR="0" lvl="0" indent="0" defTabSz="91433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ＭＳ Ｐゴシック"/>
              </a:rPr>
              <a:t>When</a:t>
            </a:r>
          </a:p>
        </p:txBody>
      </p:sp>
      <p:sp>
        <p:nvSpPr>
          <p:cNvPr id="24" name="Rechteck 43">
            <a:extLst>
              <a:ext uri="{FF2B5EF4-FFF2-40B4-BE49-F238E27FC236}">
                <a16:creationId xmlns:a16="http://schemas.microsoft.com/office/drawing/2014/main" id="{B89D702B-14DA-4FFD-A8E5-DCDC00072199}"/>
              </a:ext>
            </a:extLst>
          </p:cNvPr>
          <p:cNvSpPr/>
          <p:nvPr/>
        </p:nvSpPr>
        <p:spPr bwMode="auto">
          <a:xfrm>
            <a:off x="6090376" y="2870556"/>
            <a:ext cx="1223980" cy="2719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rtlCol="0" anchor="ctr"/>
          <a:lstStyle/>
          <a:p>
            <a:pPr marL="0" marR="0" lvl="0" indent="0" defTabSz="91433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ＭＳ Ｐゴシック"/>
              </a:rPr>
              <a:t>Where</a:t>
            </a:r>
          </a:p>
        </p:txBody>
      </p:sp>
      <p:sp>
        <p:nvSpPr>
          <p:cNvPr id="25" name="Rechteck 43">
            <a:extLst>
              <a:ext uri="{FF2B5EF4-FFF2-40B4-BE49-F238E27FC236}">
                <a16:creationId xmlns:a16="http://schemas.microsoft.com/office/drawing/2014/main" id="{6837C9A7-B50F-43A7-8460-71DDF5A261AC}"/>
              </a:ext>
            </a:extLst>
          </p:cNvPr>
          <p:cNvSpPr/>
          <p:nvPr/>
        </p:nvSpPr>
        <p:spPr bwMode="auto">
          <a:xfrm>
            <a:off x="7982003" y="5306199"/>
            <a:ext cx="4431434" cy="2719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rtlCol="0" anchor="ctr"/>
          <a:lstStyle/>
          <a:p>
            <a:pPr marL="0" marR="0" lvl="0" indent="0" defTabSz="91433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ＭＳ Ｐゴシック"/>
                <a:hlinkClick r:id="rId2"/>
              </a:rPr>
              <a:t>Click here to register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6" name="Rechteck 43">
            <a:extLst>
              <a:ext uri="{FF2B5EF4-FFF2-40B4-BE49-F238E27FC236}">
                <a16:creationId xmlns:a16="http://schemas.microsoft.com/office/drawing/2014/main" id="{F5A99B98-B11A-4515-839D-F014329B22BA}"/>
              </a:ext>
            </a:extLst>
          </p:cNvPr>
          <p:cNvSpPr/>
          <p:nvPr/>
        </p:nvSpPr>
        <p:spPr bwMode="auto">
          <a:xfrm>
            <a:off x="6090376" y="4144523"/>
            <a:ext cx="1223980" cy="2719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rtlCol="0" anchor="ctr"/>
          <a:lstStyle/>
          <a:p>
            <a:pPr marL="0" marR="0" lvl="0" indent="0" defTabSz="91433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ＭＳ Ｐゴシック"/>
              </a:rPr>
              <a:t>Organized by</a:t>
            </a:r>
          </a:p>
        </p:txBody>
      </p:sp>
      <p:sp>
        <p:nvSpPr>
          <p:cNvPr id="27" name="Rechteck 43">
            <a:extLst>
              <a:ext uri="{FF2B5EF4-FFF2-40B4-BE49-F238E27FC236}">
                <a16:creationId xmlns:a16="http://schemas.microsoft.com/office/drawing/2014/main" id="{5534015E-284F-45E8-A8C9-DAF29D337063}"/>
              </a:ext>
            </a:extLst>
          </p:cNvPr>
          <p:cNvSpPr/>
          <p:nvPr/>
        </p:nvSpPr>
        <p:spPr bwMode="auto">
          <a:xfrm>
            <a:off x="318464" y="5313773"/>
            <a:ext cx="4985918" cy="5287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rtlCol="0" anchor="ctr"/>
          <a:lstStyle/>
          <a:p>
            <a:pPr marL="0" marR="0" lvl="0" indent="0" defTabSz="91433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/>
                <a:ea typeface="ＭＳ Ｐゴシック"/>
              </a:rPr>
              <a:t>Please fill out this survey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ＭＳ Ｐゴシック"/>
              </a:rPr>
              <a:t>register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/>
                <a:ea typeface="ＭＳ Ｐゴシック"/>
              </a:rPr>
              <a:t>for the event no later than </a:t>
            </a:r>
            <a:r>
              <a:rPr lang="en-US" sz="1600" b="1" kern="0" dirty="0">
                <a:solidFill>
                  <a:srgbClr val="0065BD"/>
                </a:solidFill>
                <a:latin typeface="Arial"/>
                <a:ea typeface="ＭＳ Ｐゴシック"/>
              </a:rPr>
              <a:t>June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ＭＳ Ｐゴシック"/>
              </a:rPr>
              <a:t> 7</a:t>
            </a:r>
            <a:r>
              <a:rPr lang="en-US" sz="1600" b="1" kern="0" baseline="30000" dirty="0" err="1">
                <a:solidFill>
                  <a:srgbClr val="0065BD"/>
                </a:solidFill>
                <a:latin typeface="Arial"/>
                <a:ea typeface="ＭＳ Ｐゴシック"/>
              </a:rPr>
              <a:t>th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</a:p>
        </p:txBody>
      </p:sp>
      <p:sp>
        <p:nvSpPr>
          <p:cNvPr id="28" name="Rechteck 43">
            <a:extLst>
              <a:ext uri="{FF2B5EF4-FFF2-40B4-BE49-F238E27FC236}">
                <a16:creationId xmlns:a16="http://schemas.microsoft.com/office/drawing/2014/main" id="{EF616560-3E93-4D97-B47B-4DFCD0BC1831}"/>
              </a:ext>
            </a:extLst>
          </p:cNvPr>
          <p:cNvSpPr/>
          <p:nvPr/>
        </p:nvSpPr>
        <p:spPr bwMode="auto">
          <a:xfrm>
            <a:off x="318464" y="5934643"/>
            <a:ext cx="5846734" cy="5287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rtlCol="0" anchor="ctr"/>
          <a:lstStyle/>
          <a:p>
            <a:pPr algn="l"/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94530" algn="l"/>
            <a:r>
              <a:rPr lang="en-US" sz="1800" b="0" i="0" u="none" strike="noStrike" baseline="0" dirty="0">
                <a:solidFill>
                  <a:srgbClr val="515151"/>
                </a:solidFill>
                <a:latin typeface="Arial" panose="020B0604020202020204" pitchFamily="34" charset="0"/>
              </a:rPr>
              <a:t>Please transfer the all-inclusive fee </a:t>
            </a:r>
            <a:r>
              <a:rPr lang="en-US" sz="1800" b="0" i="0" u="none" strike="noStrike" baseline="0">
                <a:solidFill>
                  <a:srgbClr val="515151"/>
                </a:solidFill>
                <a:latin typeface="Arial" panose="020B0604020202020204" pitchFamily="34" charset="0"/>
              </a:rPr>
              <a:t>of </a:t>
            </a:r>
            <a:r>
              <a:rPr lang="en-US" b="1">
                <a:solidFill>
                  <a:srgbClr val="0064BC"/>
                </a:solidFill>
                <a:latin typeface="Arial" panose="020B0604020202020204" pitchFamily="34" charset="0"/>
              </a:rPr>
              <a:t>12</a:t>
            </a:r>
            <a:r>
              <a:rPr lang="en-US" sz="1800" b="1" i="0" u="none" strike="noStrike" baseline="0">
                <a:solidFill>
                  <a:srgbClr val="0064BC"/>
                </a:solidFill>
                <a:latin typeface="Arial" panose="020B0604020202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64BC"/>
                </a:solidFill>
                <a:latin typeface="Arial" panose="020B0604020202020204" pitchFamily="34" charset="0"/>
              </a:rPr>
              <a:t>€ </a:t>
            </a:r>
            <a:r>
              <a:rPr lang="en-US" sz="1800" b="0" i="0" u="none" strike="noStrike" baseline="0" dirty="0">
                <a:solidFill>
                  <a:srgbClr val="515151"/>
                </a:solidFill>
                <a:latin typeface="Arial" panose="020B0604020202020204" pitchFamily="34" charset="0"/>
              </a:rPr>
              <a:t>no later than </a:t>
            </a:r>
            <a:r>
              <a:rPr lang="en-US" b="1" dirty="0">
                <a:solidFill>
                  <a:srgbClr val="0064BC"/>
                </a:solidFill>
                <a:latin typeface="Arial" panose="020B0604020202020204" pitchFamily="34" charset="0"/>
              </a:rPr>
              <a:t>June</a:t>
            </a:r>
            <a:r>
              <a:rPr lang="en-US" sz="1800" b="1" i="0" u="none" strike="noStrike" baseline="0" dirty="0">
                <a:solidFill>
                  <a:srgbClr val="0064BC"/>
                </a:solidFill>
                <a:latin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ＭＳ Ｐゴシック"/>
              </a:rPr>
              <a:t>7</a:t>
            </a:r>
            <a:r>
              <a:rPr lang="en-US" sz="1800" b="1" kern="0" baseline="30000" dirty="0" err="1">
                <a:solidFill>
                  <a:srgbClr val="0065BD"/>
                </a:solidFill>
                <a:latin typeface="Arial"/>
                <a:ea typeface="ＭＳ Ｐゴシック"/>
              </a:rPr>
              <a:t>th</a:t>
            </a:r>
            <a:r>
              <a:rPr lang="en-US" b="1" kern="0" dirty="0" err="1">
                <a:solidFill>
                  <a:srgbClr val="0065BD"/>
                </a:solidFill>
                <a:latin typeface="Arial"/>
                <a:ea typeface="ＭＳ Ｐゴシック"/>
              </a:rPr>
              <a:t>.</a:t>
            </a:r>
            <a:r>
              <a:rPr lang="en-US" b="1" kern="0" dirty="0">
                <a:solidFill>
                  <a:srgbClr val="0065BD"/>
                </a:solidFill>
                <a:latin typeface="Arial"/>
                <a:ea typeface="ＭＳ Ｐゴシック"/>
              </a:rPr>
              <a:t> </a:t>
            </a:r>
            <a:r>
              <a:rPr lang="en-US" sz="1800" b="0" i="0" u="none" strike="noStrike" baseline="0" dirty="0">
                <a:solidFill>
                  <a:srgbClr val="0064BC"/>
                </a:solidFill>
                <a:latin typeface="Arial" panose="020B0604020202020204" pitchFamily="34" charset="0"/>
              </a:rPr>
              <a:t>This will be used to provide you with delicious eats and cold drinks!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202A49D2-026A-4E45-BFFF-313E8DC6836E}"/>
              </a:ext>
            </a:extLst>
          </p:cNvPr>
          <p:cNvSpPr/>
          <p:nvPr/>
        </p:nvSpPr>
        <p:spPr>
          <a:xfrm>
            <a:off x="7982003" y="5866505"/>
            <a:ext cx="4431434" cy="7342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rtlCol="0" anchor="ctr"/>
          <a:lstStyle/>
          <a:p>
            <a:pPr marL="0" marR="0" lvl="0" indent="0" defTabSz="91433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/>
                <a:ea typeface="ＭＳ Ｐゴシック"/>
              </a:rPr>
              <a:t>Jakob Kulawik</a:t>
            </a:r>
          </a:p>
          <a:p>
            <a:pPr marL="0" marR="0" lvl="0" indent="0" defTabSz="91433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/>
                <a:ea typeface="ＭＳ Ｐゴシック"/>
              </a:rPr>
              <a:t>IBAN: </a:t>
            </a:r>
            <a:r>
              <a:rPr lang="de-DE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DE70120300001051518643</a:t>
            </a:r>
          </a:p>
          <a:p>
            <a:pPr marL="0" marR="0" lvl="0" indent="0" defTabSz="91433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/>
                <a:ea typeface="ＭＳ Ｐゴシック"/>
              </a:rPr>
              <a:t>Paypal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/>
                <a:ea typeface="ＭＳ Ｐゴシック"/>
              </a:rPr>
              <a:t>:</a:t>
            </a:r>
            <a:r>
              <a:rPr lang="de-DE" sz="1600" b="0" i="0" u="sng" dirty="0">
                <a:effectLst/>
                <a:latin typeface="Slack-Lato"/>
                <a:hlinkClick r:id="rId3"/>
              </a:rPr>
              <a:t>jakob.kulawik@googlemail.com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0" name="Rechteck 43">
            <a:extLst>
              <a:ext uri="{FF2B5EF4-FFF2-40B4-BE49-F238E27FC236}">
                <a16:creationId xmlns:a16="http://schemas.microsoft.com/office/drawing/2014/main" id="{A985E19C-CA06-4671-AC3D-C0BB327E6568}"/>
              </a:ext>
            </a:extLst>
          </p:cNvPr>
          <p:cNvSpPr/>
          <p:nvPr/>
        </p:nvSpPr>
        <p:spPr bwMode="auto">
          <a:xfrm>
            <a:off x="7982003" y="1800497"/>
            <a:ext cx="2261100" cy="4229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rtlCol="0" anchor="t"/>
          <a:lstStyle/>
          <a:p>
            <a:pPr marL="0" marR="0" lvl="0" indent="0" defTabSz="91433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/>
                <a:ea typeface="ＭＳ Ｐゴシック"/>
              </a:rPr>
              <a:t>July </a:t>
            </a:r>
            <a:r>
              <a:rPr lang="en-US" sz="1600" b="1" kern="0" dirty="0">
                <a:solidFill>
                  <a:srgbClr val="515151"/>
                </a:solidFill>
                <a:latin typeface="Arial"/>
                <a:ea typeface="ＭＳ Ｐゴシック"/>
              </a:rPr>
              <a:t>5</a:t>
            </a:r>
            <a:r>
              <a:rPr kumimoji="0" lang="en-US" sz="1600" b="1" i="0" u="none" strike="noStrike" kern="0" cap="none" spc="0" normalizeH="0" baseline="30000" noProof="0" dirty="0" err="1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/>
                <a:ea typeface="ＭＳ Ｐゴシック"/>
              </a:rPr>
              <a:t>th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/>
                <a:ea typeface="ＭＳ Ｐゴシック"/>
              </a:rPr>
              <a:t>at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/>
                <a:ea typeface="ＭＳ Ｐゴシック"/>
              </a:rPr>
              <a:t>6 pm</a:t>
            </a:r>
          </a:p>
        </p:txBody>
      </p:sp>
      <p:sp>
        <p:nvSpPr>
          <p:cNvPr id="31" name="Rechteck 43">
            <a:extLst>
              <a:ext uri="{FF2B5EF4-FFF2-40B4-BE49-F238E27FC236}">
                <a16:creationId xmlns:a16="http://schemas.microsoft.com/office/drawing/2014/main" id="{B755F151-7B7F-41C1-BF85-A29CE41D000E}"/>
              </a:ext>
            </a:extLst>
          </p:cNvPr>
          <p:cNvSpPr/>
          <p:nvPr/>
        </p:nvSpPr>
        <p:spPr bwMode="auto">
          <a:xfrm>
            <a:off x="7982003" y="2870556"/>
            <a:ext cx="3312137" cy="9467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rtlCol="0" anchor="t"/>
          <a:lstStyle/>
          <a:p>
            <a:pPr marL="0" marR="0" lvl="0" indent="0" defTabSz="91433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/>
                <a:ea typeface="ＭＳ Ｐゴシック"/>
              </a:rPr>
              <a:t>E.ON ERC barbecue area</a:t>
            </a:r>
          </a:p>
          <a:p>
            <a:pPr marL="0" marR="0" lvl="0" indent="0" defTabSz="91433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/>
                <a:ea typeface="ＭＳ Ｐゴシック"/>
              </a:rPr>
              <a:t>Mathieustraße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/>
                <a:ea typeface="ＭＳ Ｐゴシック"/>
              </a:rPr>
              <a:t> 10,52074 Aachen</a:t>
            </a:r>
          </a:p>
        </p:txBody>
      </p:sp>
      <p:sp>
        <p:nvSpPr>
          <p:cNvPr id="32" name="FlowTriangle">
            <a:extLst>
              <a:ext uri="{FF2B5EF4-FFF2-40B4-BE49-F238E27FC236}">
                <a16:creationId xmlns:a16="http://schemas.microsoft.com/office/drawing/2014/main" id="{394BB01D-D910-45EC-B8BF-FD296F4A1160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6625835" y="5460321"/>
            <a:ext cx="408201" cy="169683"/>
          </a:xfrm>
          <a:custGeom>
            <a:avLst/>
            <a:gdLst>
              <a:gd name="connsiteX0" fmla="*/ 0 w 7656512"/>
              <a:gd name="connsiteY0" fmla="*/ 355057 h 355057"/>
              <a:gd name="connsiteX1" fmla="*/ 3828256 w 7656512"/>
              <a:gd name="connsiteY1" fmla="*/ 0 h 355057"/>
              <a:gd name="connsiteX2" fmla="*/ 7656512 w 7656512"/>
              <a:gd name="connsiteY2" fmla="*/ 355057 h 355057"/>
              <a:gd name="connsiteX3" fmla="*/ 0 w 7656512"/>
              <a:gd name="connsiteY3" fmla="*/ 355057 h 355057"/>
              <a:gd name="connsiteX0" fmla="*/ 0 w 7656512"/>
              <a:gd name="connsiteY0" fmla="*/ 355057 h 726122"/>
              <a:gd name="connsiteX1" fmla="*/ 3828256 w 7656512"/>
              <a:gd name="connsiteY1" fmla="*/ 0 h 726122"/>
              <a:gd name="connsiteX2" fmla="*/ 7656512 w 7656512"/>
              <a:gd name="connsiteY2" fmla="*/ 355057 h 726122"/>
              <a:gd name="connsiteX3" fmla="*/ 3876674 w 7656512"/>
              <a:gd name="connsiteY3" fmla="*/ 726122 h 726122"/>
              <a:gd name="connsiteX4" fmla="*/ 0 w 7656512"/>
              <a:gd name="connsiteY4" fmla="*/ 355057 h 726122"/>
              <a:gd name="connsiteX0" fmla="*/ 3876674 w 7656512"/>
              <a:gd name="connsiteY0" fmla="*/ 726122 h 817562"/>
              <a:gd name="connsiteX1" fmla="*/ 0 w 7656512"/>
              <a:gd name="connsiteY1" fmla="*/ 355057 h 817562"/>
              <a:gd name="connsiteX2" fmla="*/ 3828256 w 7656512"/>
              <a:gd name="connsiteY2" fmla="*/ 0 h 817562"/>
              <a:gd name="connsiteX3" fmla="*/ 7656512 w 7656512"/>
              <a:gd name="connsiteY3" fmla="*/ 355057 h 817562"/>
              <a:gd name="connsiteX4" fmla="*/ 3968114 w 7656512"/>
              <a:gd name="connsiteY4" fmla="*/ 817562 h 817562"/>
              <a:gd name="connsiteX0" fmla="*/ 3876674 w 7656512"/>
              <a:gd name="connsiteY0" fmla="*/ 726122 h 726122"/>
              <a:gd name="connsiteX1" fmla="*/ 0 w 7656512"/>
              <a:gd name="connsiteY1" fmla="*/ 355057 h 726122"/>
              <a:gd name="connsiteX2" fmla="*/ 3828256 w 7656512"/>
              <a:gd name="connsiteY2" fmla="*/ 0 h 726122"/>
              <a:gd name="connsiteX3" fmla="*/ 7656512 w 7656512"/>
              <a:gd name="connsiteY3" fmla="*/ 355057 h 726122"/>
              <a:gd name="connsiteX0" fmla="*/ 0 w 7656512"/>
              <a:gd name="connsiteY0" fmla="*/ 355057 h 355057"/>
              <a:gd name="connsiteX1" fmla="*/ 3828256 w 7656512"/>
              <a:gd name="connsiteY1" fmla="*/ 0 h 355057"/>
              <a:gd name="connsiteX2" fmla="*/ 7656512 w 7656512"/>
              <a:gd name="connsiteY2" fmla="*/ 355057 h 35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56512" h="355057">
                <a:moveTo>
                  <a:pt x="0" y="355057"/>
                </a:moveTo>
                <a:lnTo>
                  <a:pt x="3828256" y="0"/>
                </a:lnTo>
                <a:lnTo>
                  <a:pt x="7656512" y="355057"/>
                </a:lnTo>
              </a:path>
            </a:pathLst>
          </a:custGeom>
          <a:noFill/>
          <a:ln w="50800" cap="rnd" cmpd="sng" algn="ctr">
            <a:solidFill>
              <a:srgbClr val="A0A0A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fontAlgn="base" hangingPunct="0"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" name="FlowTriangle">
            <a:extLst>
              <a:ext uri="{FF2B5EF4-FFF2-40B4-BE49-F238E27FC236}">
                <a16:creationId xmlns:a16="http://schemas.microsoft.com/office/drawing/2014/main" id="{317C7FFF-48EE-4B57-87C5-B16EA8D2924A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6635913" y="6166100"/>
            <a:ext cx="408201" cy="189839"/>
          </a:xfrm>
          <a:custGeom>
            <a:avLst/>
            <a:gdLst>
              <a:gd name="connsiteX0" fmla="*/ 0 w 7656512"/>
              <a:gd name="connsiteY0" fmla="*/ 355057 h 355057"/>
              <a:gd name="connsiteX1" fmla="*/ 3828256 w 7656512"/>
              <a:gd name="connsiteY1" fmla="*/ 0 h 355057"/>
              <a:gd name="connsiteX2" fmla="*/ 7656512 w 7656512"/>
              <a:gd name="connsiteY2" fmla="*/ 355057 h 355057"/>
              <a:gd name="connsiteX3" fmla="*/ 0 w 7656512"/>
              <a:gd name="connsiteY3" fmla="*/ 355057 h 355057"/>
              <a:gd name="connsiteX0" fmla="*/ 0 w 7656512"/>
              <a:gd name="connsiteY0" fmla="*/ 355057 h 726122"/>
              <a:gd name="connsiteX1" fmla="*/ 3828256 w 7656512"/>
              <a:gd name="connsiteY1" fmla="*/ 0 h 726122"/>
              <a:gd name="connsiteX2" fmla="*/ 7656512 w 7656512"/>
              <a:gd name="connsiteY2" fmla="*/ 355057 h 726122"/>
              <a:gd name="connsiteX3" fmla="*/ 3876674 w 7656512"/>
              <a:gd name="connsiteY3" fmla="*/ 726122 h 726122"/>
              <a:gd name="connsiteX4" fmla="*/ 0 w 7656512"/>
              <a:gd name="connsiteY4" fmla="*/ 355057 h 726122"/>
              <a:gd name="connsiteX0" fmla="*/ 3876674 w 7656512"/>
              <a:gd name="connsiteY0" fmla="*/ 726122 h 817562"/>
              <a:gd name="connsiteX1" fmla="*/ 0 w 7656512"/>
              <a:gd name="connsiteY1" fmla="*/ 355057 h 817562"/>
              <a:gd name="connsiteX2" fmla="*/ 3828256 w 7656512"/>
              <a:gd name="connsiteY2" fmla="*/ 0 h 817562"/>
              <a:gd name="connsiteX3" fmla="*/ 7656512 w 7656512"/>
              <a:gd name="connsiteY3" fmla="*/ 355057 h 817562"/>
              <a:gd name="connsiteX4" fmla="*/ 3968114 w 7656512"/>
              <a:gd name="connsiteY4" fmla="*/ 817562 h 817562"/>
              <a:gd name="connsiteX0" fmla="*/ 3876674 w 7656512"/>
              <a:gd name="connsiteY0" fmla="*/ 726122 h 726122"/>
              <a:gd name="connsiteX1" fmla="*/ 0 w 7656512"/>
              <a:gd name="connsiteY1" fmla="*/ 355057 h 726122"/>
              <a:gd name="connsiteX2" fmla="*/ 3828256 w 7656512"/>
              <a:gd name="connsiteY2" fmla="*/ 0 h 726122"/>
              <a:gd name="connsiteX3" fmla="*/ 7656512 w 7656512"/>
              <a:gd name="connsiteY3" fmla="*/ 355057 h 726122"/>
              <a:gd name="connsiteX0" fmla="*/ 0 w 7656512"/>
              <a:gd name="connsiteY0" fmla="*/ 355057 h 355057"/>
              <a:gd name="connsiteX1" fmla="*/ 3828256 w 7656512"/>
              <a:gd name="connsiteY1" fmla="*/ 0 h 355057"/>
              <a:gd name="connsiteX2" fmla="*/ 7656512 w 7656512"/>
              <a:gd name="connsiteY2" fmla="*/ 355057 h 35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56512" h="355057">
                <a:moveTo>
                  <a:pt x="0" y="355057"/>
                </a:moveTo>
                <a:lnTo>
                  <a:pt x="3828256" y="0"/>
                </a:lnTo>
                <a:lnTo>
                  <a:pt x="7656512" y="355057"/>
                </a:lnTo>
              </a:path>
            </a:pathLst>
          </a:custGeom>
          <a:noFill/>
          <a:ln w="50800" cap="rnd" cmpd="sng" algn="ctr">
            <a:solidFill>
              <a:srgbClr val="A0A0A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fontAlgn="base" hangingPunct="0"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" name="Rechteck 43">
            <a:extLst>
              <a:ext uri="{FF2B5EF4-FFF2-40B4-BE49-F238E27FC236}">
                <a16:creationId xmlns:a16="http://schemas.microsoft.com/office/drawing/2014/main" id="{3E3B7B9B-2450-4E21-94E2-A910F51C6206}"/>
              </a:ext>
            </a:extLst>
          </p:cNvPr>
          <p:cNvSpPr/>
          <p:nvPr/>
        </p:nvSpPr>
        <p:spPr bwMode="auto">
          <a:xfrm>
            <a:off x="7982003" y="4055656"/>
            <a:ext cx="3604435" cy="4229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rtlCol="0" anchor="t"/>
          <a:lstStyle/>
          <a:p>
            <a:pPr defTabSz="9143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Institute for Future Energy Consumer Needs and Behavior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4F26B55A-097A-4F63-89F7-2FDAC6799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64" y="1344838"/>
            <a:ext cx="4985918" cy="3739439"/>
          </a:xfrm>
          <a:prstGeom prst="rect">
            <a:avLst/>
          </a:prstGeom>
        </p:spPr>
      </p:pic>
      <p:sp>
        <p:nvSpPr>
          <p:cNvPr id="18" name="FlowTriangle">
            <a:extLst>
              <a:ext uri="{FF2B5EF4-FFF2-40B4-BE49-F238E27FC236}">
                <a16:creationId xmlns:a16="http://schemas.microsoft.com/office/drawing/2014/main" id="{D58C8F75-CF97-26DA-5ACD-1997CAC6396E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6446074" y="5450243"/>
            <a:ext cx="408201" cy="189839"/>
          </a:xfrm>
          <a:custGeom>
            <a:avLst/>
            <a:gdLst>
              <a:gd name="connsiteX0" fmla="*/ 0 w 7656512"/>
              <a:gd name="connsiteY0" fmla="*/ 355057 h 355057"/>
              <a:gd name="connsiteX1" fmla="*/ 3828256 w 7656512"/>
              <a:gd name="connsiteY1" fmla="*/ 0 h 355057"/>
              <a:gd name="connsiteX2" fmla="*/ 7656512 w 7656512"/>
              <a:gd name="connsiteY2" fmla="*/ 355057 h 355057"/>
              <a:gd name="connsiteX3" fmla="*/ 0 w 7656512"/>
              <a:gd name="connsiteY3" fmla="*/ 355057 h 355057"/>
              <a:gd name="connsiteX0" fmla="*/ 0 w 7656512"/>
              <a:gd name="connsiteY0" fmla="*/ 355057 h 726122"/>
              <a:gd name="connsiteX1" fmla="*/ 3828256 w 7656512"/>
              <a:gd name="connsiteY1" fmla="*/ 0 h 726122"/>
              <a:gd name="connsiteX2" fmla="*/ 7656512 w 7656512"/>
              <a:gd name="connsiteY2" fmla="*/ 355057 h 726122"/>
              <a:gd name="connsiteX3" fmla="*/ 3876674 w 7656512"/>
              <a:gd name="connsiteY3" fmla="*/ 726122 h 726122"/>
              <a:gd name="connsiteX4" fmla="*/ 0 w 7656512"/>
              <a:gd name="connsiteY4" fmla="*/ 355057 h 726122"/>
              <a:gd name="connsiteX0" fmla="*/ 3876674 w 7656512"/>
              <a:gd name="connsiteY0" fmla="*/ 726122 h 817562"/>
              <a:gd name="connsiteX1" fmla="*/ 0 w 7656512"/>
              <a:gd name="connsiteY1" fmla="*/ 355057 h 817562"/>
              <a:gd name="connsiteX2" fmla="*/ 3828256 w 7656512"/>
              <a:gd name="connsiteY2" fmla="*/ 0 h 817562"/>
              <a:gd name="connsiteX3" fmla="*/ 7656512 w 7656512"/>
              <a:gd name="connsiteY3" fmla="*/ 355057 h 817562"/>
              <a:gd name="connsiteX4" fmla="*/ 3968114 w 7656512"/>
              <a:gd name="connsiteY4" fmla="*/ 817562 h 817562"/>
              <a:gd name="connsiteX0" fmla="*/ 3876674 w 7656512"/>
              <a:gd name="connsiteY0" fmla="*/ 726122 h 726122"/>
              <a:gd name="connsiteX1" fmla="*/ 0 w 7656512"/>
              <a:gd name="connsiteY1" fmla="*/ 355057 h 726122"/>
              <a:gd name="connsiteX2" fmla="*/ 3828256 w 7656512"/>
              <a:gd name="connsiteY2" fmla="*/ 0 h 726122"/>
              <a:gd name="connsiteX3" fmla="*/ 7656512 w 7656512"/>
              <a:gd name="connsiteY3" fmla="*/ 355057 h 726122"/>
              <a:gd name="connsiteX0" fmla="*/ 0 w 7656512"/>
              <a:gd name="connsiteY0" fmla="*/ 355057 h 355057"/>
              <a:gd name="connsiteX1" fmla="*/ 3828256 w 7656512"/>
              <a:gd name="connsiteY1" fmla="*/ 0 h 355057"/>
              <a:gd name="connsiteX2" fmla="*/ 7656512 w 7656512"/>
              <a:gd name="connsiteY2" fmla="*/ 355057 h 35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56512" h="355057">
                <a:moveTo>
                  <a:pt x="0" y="355057"/>
                </a:moveTo>
                <a:lnTo>
                  <a:pt x="3828256" y="0"/>
                </a:lnTo>
                <a:lnTo>
                  <a:pt x="7656512" y="355057"/>
                </a:lnTo>
              </a:path>
            </a:pathLst>
          </a:custGeom>
          <a:noFill/>
          <a:ln w="50800" cap="rnd" cmpd="sng" algn="ctr">
            <a:solidFill>
              <a:srgbClr val="A0A0A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fontAlgn="base" hangingPunct="0"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" name="FlowTriangle">
            <a:extLst>
              <a:ext uri="{FF2B5EF4-FFF2-40B4-BE49-F238E27FC236}">
                <a16:creationId xmlns:a16="http://schemas.microsoft.com/office/drawing/2014/main" id="{4EC48CE9-FC55-44A3-489B-2E1F0DD83D11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6256235" y="5450243"/>
            <a:ext cx="408201" cy="189839"/>
          </a:xfrm>
          <a:custGeom>
            <a:avLst/>
            <a:gdLst>
              <a:gd name="connsiteX0" fmla="*/ 0 w 7656512"/>
              <a:gd name="connsiteY0" fmla="*/ 355057 h 355057"/>
              <a:gd name="connsiteX1" fmla="*/ 3828256 w 7656512"/>
              <a:gd name="connsiteY1" fmla="*/ 0 h 355057"/>
              <a:gd name="connsiteX2" fmla="*/ 7656512 w 7656512"/>
              <a:gd name="connsiteY2" fmla="*/ 355057 h 355057"/>
              <a:gd name="connsiteX3" fmla="*/ 0 w 7656512"/>
              <a:gd name="connsiteY3" fmla="*/ 355057 h 355057"/>
              <a:gd name="connsiteX0" fmla="*/ 0 w 7656512"/>
              <a:gd name="connsiteY0" fmla="*/ 355057 h 726122"/>
              <a:gd name="connsiteX1" fmla="*/ 3828256 w 7656512"/>
              <a:gd name="connsiteY1" fmla="*/ 0 h 726122"/>
              <a:gd name="connsiteX2" fmla="*/ 7656512 w 7656512"/>
              <a:gd name="connsiteY2" fmla="*/ 355057 h 726122"/>
              <a:gd name="connsiteX3" fmla="*/ 3876674 w 7656512"/>
              <a:gd name="connsiteY3" fmla="*/ 726122 h 726122"/>
              <a:gd name="connsiteX4" fmla="*/ 0 w 7656512"/>
              <a:gd name="connsiteY4" fmla="*/ 355057 h 726122"/>
              <a:gd name="connsiteX0" fmla="*/ 3876674 w 7656512"/>
              <a:gd name="connsiteY0" fmla="*/ 726122 h 817562"/>
              <a:gd name="connsiteX1" fmla="*/ 0 w 7656512"/>
              <a:gd name="connsiteY1" fmla="*/ 355057 h 817562"/>
              <a:gd name="connsiteX2" fmla="*/ 3828256 w 7656512"/>
              <a:gd name="connsiteY2" fmla="*/ 0 h 817562"/>
              <a:gd name="connsiteX3" fmla="*/ 7656512 w 7656512"/>
              <a:gd name="connsiteY3" fmla="*/ 355057 h 817562"/>
              <a:gd name="connsiteX4" fmla="*/ 3968114 w 7656512"/>
              <a:gd name="connsiteY4" fmla="*/ 817562 h 817562"/>
              <a:gd name="connsiteX0" fmla="*/ 3876674 w 7656512"/>
              <a:gd name="connsiteY0" fmla="*/ 726122 h 726122"/>
              <a:gd name="connsiteX1" fmla="*/ 0 w 7656512"/>
              <a:gd name="connsiteY1" fmla="*/ 355057 h 726122"/>
              <a:gd name="connsiteX2" fmla="*/ 3828256 w 7656512"/>
              <a:gd name="connsiteY2" fmla="*/ 0 h 726122"/>
              <a:gd name="connsiteX3" fmla="*/ 7656512 w 7656512"/>
              <a:gd name="connsiteY3" fmla="*/ 355057 h 726122"/>
              <a:gd name="connsiteX0" fmla="*/ 0 w 7656512"/>
              <a:gd name="connsiteY0" fmla="*/ 355057 h 355057"/>
              <a:gd name="connsiteX1" fmla="*/ 3828256 w 7656512"/>
              <a:gd name="connsiteY1" fmla="*/ 0 h 355057"/>
              <a:gd name="connsiteX2" fmla="*/ 7656512 w 7656512"/>
              <a:gd name="connsiteY2" fmla="*/ 355057 h 35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56512" h="355057">
                <a:moveTo>
                  <a:pt x="0" y="355057"/>
                </a:moveTo>
                <a:lnTo>
                  <a:pt x="3828256" y="0"/>
                </a:lnTo>
                <a:lnTo>
                  <a:pt x="7656512" y="355057"/>
                </a:lnTo>
              </a:path>
            </a:pathLst>
          </a:custGeom>
          <a:noFill/>
          <a:ln w="50800" cap="rnd" cmpd="sng" algn="ctr">
            <a:solidFill>
              <a:srgbClr val="A0A0A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fontAlgn="base" hangingPunct="0"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FlowTriangle">
            <a:extLst>
              <a:ext uri="{FF2B5EF4-FFF2-40B4-BE49-F238E27FC236}">
                <a16:creationId xmlns:a16="http://schemas.microsoft.com/office/drawing/2014/main" id="{372C652A-25CC-F773-6BBF-DB32F4E033DF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6446074" y="6166100"/>
            <a:ext cx="408201" cy="189839"/>
          </a:xfrm>
          <a:custGeom>
            <a:avLst/>
            <a:gdLst>
              <a:gd name="connsiteX0" fmla="*/ 0 w 7656512"/>
              <a:gd name="connsiteY0" fmla="*/ 355057 h 355057"/>
              <a:gd name="connsiteX1" fmla="*/ 3828256 w 7656512"/>
              <a:gd name="connsiteY1" fmla="*/ 0 h 355057"/>
              <a:gd name="connsiteX2" fmla="*/ 7656512 w 7656512"/>
              <a:gd name="connsiteY2" fmla="*/ 355057 h 355057"/>
              <a:gd name="connsiteX3" fmla="*/ 0 w 7656512"/>
              <a:gd name="connsiteY3" fmla="*/ 355057 h 355057"/>
              <a:gd name="connsiteX0" fmla="*/ 0 w 7656512"/>
              <a:gd name="connsiteY0" fmla="*/ 355057 h 726122"/>
              <a:gd name="connsiteX1" fmla="*/ 3828256 w 7656512"/>
              <a:gd name="connsiteY1" fmla="*/ 0 h 726122"/>
              <a:gd name="connsiteX2" fmla="*/ 7656512 w 7656512"/>
              <a:gd name="connsiteY2" fmla="*/ 355057 h 726122"/>
              <a:gd name="connsiteX3" fmla="*/ 3876674 w 7656512"/>
              <a:gd name="connsiteY3" fmla="*/ 726122 h 726122"/>
              <a:gd name="connsiteX4" fmla="*/ 0 w 7656512"/>
              <a:gd name="connsiteY4" fmla="*/ 355057 h 726122"/>
              <a:gd name="connsiteX0" fmla="*/ 3876674 w 7656512"/>
              <a:gd name="connsiteY0" fmla="*/ 726122 h 817562"/>
              <a:gd name="connsiteX1" fmla="*/ 0 w 7656512"/>
              <a:gd name="connsiteY1" fmla="*/ 355057 h 817562"/>
              <a:gd name="connsiteX2" fmla="*/ 3828256 w 7656512"/>
              <a:gd name="connsiteY2" fmla="*/ 0 h 817562"/>
              <a:gd name="connsiteX3" fmla="*/ 7656512 w 7656512"/>
              <a:gd name="connsiteY3" fmla="*/ 355057 h 817562"/>
              <a:gd name="connsiteX4" fmla="*/ 3968114 w 7656512"/>
              <a:gd name="connsiteY4" fmla="*/ 817562 h 817562"/>
              <a:gd name="connsiteX0" fmla="*/ 3876674 w 7656512"/>
              <a:gd name="connsiteY0" fmla="*/ 726122 h 726122"/>
              <a:gd name="connsiteX1" fmla="*/ 0 w 7656512"/>
              <a:gd name="connsiteY1" fmla="*/ 355057 h 726122"/>
              <a:gd name="connsiteX2" fmla="*/ 3828256 w 7656512"/>
              <a:gd name="connsiteY2" fmla="*/ 0 h 726122"/>
              <a:gd name="connsiteX3" fmla="*/ 7656512 w 7656512"/>
              <a:gd name="connsiteY3" fmla="*/ 355057 h 726122"/>
              <a:gd name="connsiteX0" fmla="*/ 0 w 7656512"/>
              <a:gd name="connsiteY0" fmla="*/ 355057 h 355057"/>
              <a:gd name="connsiteX1" fmla="*/ 3828256 w 7656512"/>
              <a:gd name="connsiteY1" fmla="*/ 0 h 355057"/>
              <a:gd name="connsiteX2" fmla="*/ 7656512 w 7656512"/>
              <a:gd name="connsiteY2" fmla="*/ 355057 h 35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56512" h="355057">
                <a:moveTo>
                  <a:pt x="0" y="355057"/>
                </a:moveTo>
                <a:lnTo>
                  <a:pt x="3828256" y="0"/>
                </a:lnTo>
                <a:lnTo>
                  <a:pt x="7656512" y="355057"/>
                </a:lnTo>
              </a:path>
            </a:pathLst>
          </a:custGeom>
          <a:noFill/>
          <a:ln w="50800" cap="rnd" cmpd="sng" algn="ctr">
            <a:solidFill>
              <a:srgbClr val="A0A0A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fontAlgn="base" hangingPunct="0"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FlowTriangle">
            <a:extLst>
              <a:ext uri="{FF2B5EF4-FFF2-40B4-BE49-F238E27FC236}">
                <a16:creationId xmlns:a16="http://schemas.microsoft.com/office/drawing/2014/main" id="{A482DCD9-7A48-F8E6-3DDA-0FB8B3BDC2F6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6256235" y="6174174"/>
            <a:ext cx="408201" cy="189839"/>
          </a:xfrm>
          <a:custGeom>
            <a:avLst/>
            <a:gdLst>
              <a:gd name="connsiteX0" fmla="*/ 0 w 7656512"/>
              <a:gd name="connsiteY0" fmla="*/ 355057 h 355057"/>
              <a:gd name="connsiteX1" fmla="*/ 3828256 w 7656512"/>
              <a:gd name="connsiteY1" fmla="*/ 0 h 355057"/>
              <a:gd name="connsiteX2" fmla="*/ 7656512 w 7656512"/>
              <a:gd name="connsiteY2" fmla="*/ 355057 h 355057"/>
              <a:gd name="connsiteX3" fmla="*/ 0 w 7656512"/>
              <a:gd name="connsiteY3" fmla="*/ 355057 h 355057"/>
              <a:gd name="connsiteX0" fmla="*/ 0 w 7656512"/>
              <a:gd name="connsiteY0" fmla="*/ 355057 h 726122"/>
              <a:gd name="connsiteX1" fmla="*/ 3828256 w 7656512"/>
              <a:gd name="connsiteY1" fmla="*/ 0 h 726122"/>
              <a:gd name="connsiteX2" fmla="*/ 7656512 w 7656512"/>
              <a:gd name="connsiteY2" fmla="*/ 355057 h 726122"/>
              <a:gd name="connsiteX3" fmla="*/ 3876674 w 7656512"/>
              <a:gd name="connsiteY3" fmla="*/ 726122 h 726122"/>
              <a:gd name="connsiteX4" fmla="*/ 0 w 7656512"/>
              <a:gd name="connsiteY4" fmla="*/ 355057 h 726122"/>
              <a:gd name="connsiteX0" fmla="*/ 3876674 w 7656512"/>
              <a:gd name="connsiteY0" fmla="*/ 726122 h 817562"/>
              <a:gd name="connsiteX1" fmla="*/ 0 w 7656512"/>
              <a:gd name="connsiteY1" fmla="*/ 355057 h 817562"/>
              <a:gd name="connsiteX2" fmla="*/ 3828256 w 7656512"/>
              <a:gd name="connsiteY2" fmla="*/ 0 h 817562"/>
              <a:gd name="connsiteX3" fmla="*/ 7656512 w 7656512"/>
              <a:gd name="connsiteY3" fmla="*/ 355057 h 817562"/>
              <a:gd name="connsiteX4" fmla="*/ 3968114 w 7656512"/>
              <a:gd name="connsiteY4" fmla="*/ 817562 h 817562"/>
              <a:gd name="connsiteX0" fmla="*/ 3876674 w 7656512"/>
              <a:gd name="connsiteY0" fmla="*/ 726122 h 726122"/>
              <a:gd name="connsiteX1" fmla="*/ 0 w 7656512"/>
              <a:gd name="connsiteY1" fmla="*/ 355057 h 726122"/>
              <a:gd name="connsiteX2" fmla="*/ 3828256 w 7656512"/>
              <a:gd name="connsiteY2" fmla="*/ 0 h 726122"/>
              <a:gd name="connsiteX3" fmla="*/ 7656512 w 7656512"/>
              <a:gd name="connsiteY3" fmla="*/ 355057 h 726122"/>
              <a:gd name="connsiteX0" fmla="*/ 0 w 7656512"/>
              <a:gd name="connsiteY0" fmla="*/ 355057 h 355057"/>
              <a:gd name="connsiteX1" fmla="*/ 3828256 w 7656512"/>
              <a:gd name="connsiteY1" fmla="*/ 0 h 355057"/>
              <a:gd name="connsiteX2" fmla="*/ 7656512 w 7656512"/>
              <a:gd name="connsiteY2" fmla="*/ 355057 h 35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56512" h="355057">
                <a:moveTo>
                  <a:pt x="0" y="355057"/>
                </a:moveTo>
                <a:lnTo>
                  <a:pt x="3828256" y="0"/>
                </a:lnTo>
                <a:lnTo>
                  <a:pt x="7656512" y="355057"/>
                </a:lnTo>
              </a:path>
            </a:pathLst>
          </a:custGeom>
          <a:noFill/>
          <a:ln w="50800" cap="rnd" cmpd="sng" algn="ctr">
            <a:solidFill>
              <a:srgbClr val="A0A0A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fontAlgn="base" hangingPunct="0"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837999-F9A8-777C-E516-C6FACCC21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36" y="150117"/>
            <a:ext cx="3395472" cy="29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75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Breitbild</PresentationFormat>
  <Paragraphs>15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Slack-Lato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Marvin Nöller</dc:creator>
  <cp:lastModifiedBy>Laura Basner</cp:lastModifiedBy>
  <cp:revision>16</cp:revision>
  <dcterms:created xsi:type="dcterms:W3CDTF">2022-04-08T11:56:39Z</dcterms:created>
  <dcterms:modified xsi:type="dcterms:W3CDTF">2023-05-15T12:37:47Z</dcterms:modified>
</cp:coreProperties>
</file>