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67F"/>
    <a:srgbClr val="BAD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25962-085F-43AE-96E7-A23C021196BE}" v="1" dt="2024-09-12T12:15:09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72" y="112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onecke | digitalHUB Aachen e.V." userId="68aab387-48dd-412f-ae70-17fd56f6c3e0" providerId="ADAL" clId="{A8E25FF0-DFE4-40A2-817C-FFDB1AC4408F}"/>
    <pc:docChg chg="undo custSel addSld modSld">
      <pc:chgData name="Michelle Monecke | digitalHUB Aachen e.V." userId="68aab387-48dd-412f-ae70-17fd56f6c3e0" providerId="ADAL" clId="{A8E25FF0-DFE4-40A2-817C-FFDB1AC4408F}" dt="2024-08-09T10:22:44.892" v="100"/>
      <pc:docMkLst>
        <pc:docMk/>
      </pc:docMkLst>
      <pc:sldChg chg="delSp modSp mod modTransition">
        <pc:chgData name="Michelle Monecke | digitalHUB Aachen e.V." userId="68aab387-48dd-412f-ae70-17fd56f6c3e0" providerId="ADAL" clId="{A8E25FF0-DFE4-40A2-817C-FFDB1AC4408F}" dt="2024-08-09T10:21:12.525" v="99"/>
        <pc:sldMkLst>
          <pc:docMk/>
          <pc:sldMk cId="575859566" sldId="256"/>
        </pc:sldMkLst>
        <pc:spChg chg="mod">
          <ac:chgData name="Michelle Monecke | digitalHUB Aachen e.V." userId="68aab387-48dd-412f-ae70-17fd56f6c3e0" providerId="ADAL" clId="{A8E25FF0-DFE4-40A2-817C-FFDB1AC4408F}" dt="2024-08-09T10:14:51.571" v="11" actId="120"/>
          <ac:spMkLst>
            <pc:docMk/>
            <pc:sldMk cId="575859566" sldId="256"/>
            <ac:spMk id="4" creationId="{0D8599F8-35DA-886B-7B0A-461360D5B950}"/>
          </ac:spMkLst>
        </pc:spChg>
        <pc:spChg chg="del mod">
          <ac:chgData name="Michelle Monecke | digitalHUB Aachen e.V." userId="68aab387-48dd-412f-ae70-17fd56f6c3e0" providerId="ADAL" clId="{A8E25FF0-DFE4-40A2-817C-FFDB1AC4408F}" dt="2024-08-09T10:15:01.892" v="14" actId="478"/>
          <ac:spMkLst>
            <pc:docMk/>
            <pc:sldMk cId="575859566" sldId="256"/>
            <ac:spMk id="6" creationId="{FB4A687F-CA36-5814-9528-A458789C5BD4}"/>
          </ac:spMkLst>
        </pc:spChg>
        <pc:spChg chg="mod">
          <ac:chgData name="Michelle Monecke | digitalHUB Aachen e.V." userId="68aab387-48dd-412f-ae70-17fd56f6c3e0" providerId="ADAL" clId="{A8E25FF0-DFE4-40A2-817C-FFDB1AC4408F}" dt="2024-08-09T10:18:53.916" v="95" actId="1076"/>
          <ac:spMkLst>
            <pc:docMk/>
            <pc:sldMk cId="575859566" sldId="256"/>
            <ac:spMk id="7" creationId="{7D42B2B4-A7FB-455C-03C8-7D5FDD2BE389}"/>
          </ac:spMkLst>
        </pc:spChg>
      </pc:sldChg>
      <pc:sldChg chg="addSp delSp modSp add mod setBg modAnim">
        <pc:chgData name="Michelle Monecke | digitalHUB Aachen e.V." userId="68aab387-48dd-412f-ae70-17fd56f6c3e0" providerId="ADAL" clId="{A8E25FF0-DFE4-40A2-817C-FFDB1AC4408F}" dt="2024-08-09T10:22:44.892" v="100"/>
        <pc:sldMkLst>
          <pc:docMk/>
          <pc:sldMk cId="3130066589" sldId="257"/>
        </pc:sldMkLst>
        <pc:spChg chg="del">
          <ac:chgData name="Michelle Monecke | digitalHUB Aachen e.V." userId="68aab387-48dd-412f-ae70-17fd56f6c3e0" providerId="ADAL" clId="{A8E25FF0-DFE4-40A2-817C-FFDB1AC4408F}" dt="2024-08-09T10:14:14.028" v="2" actId="478"/>
          <ac:spMkLst>
            <pc:docMk/>
            <pc:sldMk cId="3130066589" sldId="257"/>
            <ac:spMk id="2" creationId="{A5F7A7D1-515F-CED5-77EB-B14A51C891B4}"/>
          </ac:spMkLst>
        </pc:spChg>
        <pc:spChg chg="del">
          <ac:chgData name="Michelle Monecke | digitalHUB Aachen e.V." userId="68aab387-48dd-412f-ae70-17fd56f6c3e0" providerId="ADAL" clId="{A8E25FF0-DFE4-40A2-817C-FFDB1AC4408F}" dt="2024-08-09T10:14:14.028" v="2" actId="478"/>
          <ac:spMkLst>
            <pc:docMk/>
            <pc:sldMk cId="3130066589" sldId="257"/>
            <ac:spMk id="3" creationId="{70F779A9-5C6D-1594-BCC3-37C53E76BE01}"/>
          </ac:spMkLst>
        </pc:spChg>
        <pc:spChg chg="del mod">
          <ac:chgData name="Michelle Monecke | digitalHUB Aachen e.V." userId="68aab387-48dd-412f-ae70-17fd56f6c3e0" providerId="ADAL" clId="{A8E25FF0-DFE4-40A2-817C-FFDB1AC4408F}" dt="2024-08-09T10:14:17.498" v="4" actId="478"/>
          <ac:spMkLst>
            <pc:docMk/>
            <pc:sldMk cId="3130066589" sldId="257"/>
            <ac:spMk id="4" creationId="{0D8599F8-35DA-886B-7B0A-461360D5B950}"/>
          </ac:spMkLst>
        </pc:spChg>
        <pc:spChg chg="del mod topLvl">
          <ac:chgData name="Michelle Monecke | digitalHUB Aachen e.V." userId="68aab387-48dd-412f-ae70-17fd56f6c3e0" providerId="ADAL" clId="{A8E25FF0-DFE4-40A2-817C-FFDB1AC4408F}" dt="2024-08-09T10:14:23.850" v="8" actId="478"/>
          <ac:spMkLst>
            <pc:docMk/>
            <pc:sldMk cId="3130066589" sldId="257"/>
            <ac:spMk id="6" creationId="{FB4A687F-CA36-5814-9528-A458789C5BD4}"/>
          </ac:spMkLst>
        </pc:spChg>
        <pc:spChg chg="del mod topLvl">
          <ac:chgData name="Michelle Monecke | digitalHUB Aachen e.V." userId="68aab387-48dd-412f-ae70-17fd56f6c3e0" providerId="ADAL" clId="{A8E25FF0-DFE4-40A2-817C-FFDB1AC4408F}" dt="2024-08-09T10:14:22.034" v="6" actId="478"/>
          <ac:spMkLst>
            <pc:docMk/>
            <pc:sldMk cId="3130066589" sldId="257"/>
            <ac:spMk id="7" creationId="{7D42B2B4-A7FB-455C-03C8-7D5FDD2BE389}"/>
          </ac:spMkLst>
        </pc:spChg>
        <pc:spChg chg="add del">
          <ac:chgData name="Michelle Monecke | digitalHUB Aachen e.V." userId="68aab387-48dd-412f-ae70-17fd56f6c3e0" providerId="ADAL" clId="{A8E25FF0-DFE4-40A2-817C-FFDB1AC4408F}" dt="2024-08-09T10:19:42.908" v="98" actId="26606"/>
          <ac:spMkLst>
            <pc:docMk/>
            <pc:sldMk cId="3130066589" sldId="257"/>
            <ac:spMk id="10" creationId="{CB44330D-EA18-4254-AA95-EB49948539B8}"/>
          </ac:spMkLst>
        </pc:spChg>
        <pc:spChg chg="add del">
          <ac:chgData name="Michelle Monecke | digitalHUB Aachen e.V." userId="68aab387-48dd-412f-ae70-17fd56f6c3e0" providerId="ADAL" clId="{A8E25FF0-DFE4-40A2-817C-FFDB1AC4408F}" dt="2024-08-09T10:19:42.908" v="98" actId="26606"/>
          <ac:spMkLst>
            <pc:docMk/>
            <pc:sldMk cId="3130066589" sldId="257"/>
            <ac:spMk id="13" creationId="{32BC26D8-82FB-445E-AA49-62A77D7C1EE0}"/>
          </ac:spMkLst>
        </pc:spChg>
        <pc:grpChg chg="del">
          <ac:chgData name="Michelle Monecke | digitalHUB Aachen e.V." userId="68aab387-48dd-412f-ae70-17fd56f6c3e0" providerId="ADAL" clId="{A8E25FF0-DFE4-40A2-817C-FFDB1AC4408F}" dt="2024-08-09T10:14:24.834" v="9" actId="478"/>
          <ac:grpSpMkLst>
            <pc:docMk/>
            <pc:sldMk cId="3130066589" sldId="257"/>
            <ac:grpSpMk id="15" creationId="{F025D4FE-4601-916B-5D83-DC932888D663}"/>
          </ac:grpSpMkLst>
        </pc:grpChg>
        <pc:grpChg chg="del">
          <ac:chgData name="Michelle Monecke | digitalHUB Aachen e.V." userId="68aab387-48dd-412f-ae70-17fd56f6c3e0" providerId="ADAL" clId="{A8E25FF0-DFE4-40A2-817C-FFDB1AC4408F}" dt="2024-08-09T10:14:22.034" v="6" actId="478"/>
          <ac:grpSpMkLst>
            <pc:docMk/>
            <pc:sldMk cId="3130066589" sldId="257"/>
            <ac:grpSpMk id="16" creationId="{087B871F-66BE-A7E1-6C1B-1A5954774038}"/>
          </ac:grpSpMkLst>
        </pc:grpChg>
        <pc:picChg chg="del">
          <ac:chgData name="Michelle Monecke | digitalHUB Aachen e.V." userId="68aab387-48dd-412f-ae70-17fd56f6c3e0" providerId="ADAL" clId="{A8E25FF0-DFE4-40A2-817C-FFDB1AC4408F}" dt="2024-08-09T10:14:09.994" v="1" actId="478"/>
          <ac:picMkLst>
            <pc:docMk/>
            <pc:sldMk cId="3130066589" sldId="257"/>
            <ac:picMk id="5" creationId="{A1C2EA36-D353-A4D6-7477-75795F8A8021}"/>
          </ac:picMkLst>
        </pc:picChg>
        <pc:picChg chg="add mod">
          <ac:chgData name="Michelle Monecke | digitalHUB Aachen e.V." userId="68aab387-48dd-412f-ae70-17fd56f6c3e0" providerId="ADAL" clId="{A8E25FF0-DFE4-40A2-817C-FFDB1AC4408F}" dt="2024-08-09T10:19:42.908" v="98" actId="26606"/>
          <ac:picMkLst>
            <pc:docMk/>
            <pc:sldMk cId="3130066589" sldId="257"/>
            <ac:picMk id="8" creationId="{2D43198F-7FED-3957-67A7-8F0C84787B5D}"/>
          </ac:picMkLst>
        </pc:picChg>
      </pc:sldChg>
    </pc:docChg>
  </pc:docChgLst>
  <pc:docChgLst>
    <pc:chgData name="Eda Körner-Tezer | digitalHUB Aachen e.V." userId="8b69e104-8a29-43dd-a80f-2f7258bc4d16" providerId="ADAL" clId="{04725962-085F-43AE-96E7-A23C021196BE}"/>
    <pc:docChg chg="custSel modSld">
      <pc:chgData name="Eda Körner-Tezer | digitalHUB Aachen e.V." userId="8b69e104-8a29-43dd-a80f-2f7258bc4d16" providerId="ADAL" clId="{04725962-085F-43AE-96E7-A23C021196BE}" dt="2024-09-12T12:15:16.277" v="3" actId="26606"/>
      <pc:docMkLst>
        <pc:docMk/>
      </pc:docMkLst>
      <pc:sldChg chg="addSp modSp mod setBg">
        <pc:chgData name="Eda Körner-Tezer | digitalHUB Aachen e.V." userId="8b69e104-8a29-43dd-a80f-2f7258bc4d16" providerId="ADAL" clId="{04725962-085F-43AE-96E7-A23C021196BE}" dt="2024-09-12T12:15:16.277" v="3" actId="26606"/>
        <pc:sldMkLst>
          <pc:docMk/>
          <pc:sldMk cId="575859566" sldId="256"/>
        </pc:sldMkLst>
        <pc:spChg chg="add">
          <ac:chgData name="Eda Körner-Tezer | digitalHUB Aachen e.V." userId="8b69e104-8a29-43dd-a80f-2f7258bc4d16" providerId="ADAL" clId="{04725962-085F-43AE-96E7-A23C021196BE}" dt="2024-09-12T12:15:16.277" v="3" actId="26606"/>
          <ac:spMkLst>
            <pc:docMk/>
            <pc:sldMk cId="575859566" sldId="256"/>
            <ac:spMk id="8" creationId="{42A4FC2C-047E-45A5-965D-8E1E3BF09BC6}"/>
          </ac:spMkLst>
        </pc:spChg>
        <pc:picChg chg="add mod">
          <ac:chgData name="Eda Körner-Tezer | digitalHUB Aachen e.V." userId="8b69e104-8a29-43dd-a80f-2f7258bc4d16" providerId="ADAL" clId="{04725962-085F-43AE-96E7-A23C021196BE}" dt="2024-09-12T12:15:16.277" v="3" actId="26606"/>
          <ac:picMkLst>
            <pc:docMk/>
            <pc:sldMk cId="575859566" sldId="256"/>
            <ac:picMk id="3" creationId="{A1E28475-154F-7935-A9CE-2BCCAE832032}"/>
          </ac:picMkLst>
        </pc:picChg>
      </pc:sldChg>
    </pc:docChg>
  </pc:docChgLst>
  <pc:docChgLst>
    <pc:chgData name="Michelle Monecke | digitalHUB Aachen e.V." userId="68aab387-48dd-412f-ae70-17fd56f6c3e0" providerId="ADAL" clId="{963E498D-338D-4530-963E-4F8857193B32}"/>
    <pc:docChg chg="custSel delSld modSld">
      <pc:chgData name="Michelle Monecke | digitalHUB Aachen e.V." userId="68aab387-48dd-412f-ae70-17fd56f6c3e0" providerId="ADAL" clId="{963E498D-338D-4530-963E-4F8857193B32}" dt="2024-08-28T12:57:28.105" v="5" actId="478"/>
      <pc:docMkLst>
        <pc:docMk/>
      </pc:docMkLst>
      <pc:sldChg chg="delSp modSp mod">
        <pc:chgData name="Michelle Monecke | digitalHUB Aachen e.V." userId="68aab387-48dd-412f-ae70-17fd56f6c3e0" providerId="ADAL" clId="{963E498D-338D-4530-963E-4F8857193B32}" dt="2024-08-28T12:57:28.105" v="5" actId="478"/>
        <pc:sldMkLst>
          <pc:docMk/>
          <pc:sldMk cId="575859566" sldId="256"/>
        </pc:sldMkLst>
        <pc:spChg chg="del">
          <ac:chgData name="Michelle Monecke | digitalHUB Aachen e.V." userId="68aab387-48dd-412f-ae70-17fd56f6c3e0" providerId="ADAL" clId="{963E498D-338D-4530-963E-4F8857193B32}" dt="2024-08-28T12:57:14.743" v="2" actId="478"/>
          <ac:spMkLst>
            <pc:docMk/>
            <pc:sldMk cId="575859566" sldId="256"/>
            <ac:spMk id="2" creationId="{A5F7A7D1-515F-CED5-77EB-B14A51C891B4}"/>
          </ac:spMkLst>
        </pc:spChg>
        <pc:spChg chg="del">
          <ac:chgData name="Michelle Monecke | digitalHUB Aachen e.V." userId="68aab387-48dd-412f-ae70-17fd56f6c3e0" providerId="ADAL" clId="{963E498D-338D-4530-963E-4F8857193B32}" dt="2024-08-28T12:57:14.743" v="2" actId="478"/>
          <ac:spMkLst>
            <pc:docMk/>
            <pc:sldMk cId="575859566" sldId="256"/>
            <ac:spMk id="3" creationId="{70F779A9-5C6D-1594-BCC3-37C53E76BE01}"/>
          </ac:spMkLst>
        </pc:spChg>
        <pc:spChg chg="mod">
          <ac:chgData name="Michelle Monecke | digitalHUB Aachen e.V." userId="68aab387-48dd-412f-ae70-17fd56f6c3e0" providerId="ADAL" clId="{963E498D-338D-4530-963E-4F8857193B32}" dt="2024-08-28T12:57:21.383" v="3" actId="6549"/>
          <ac:spMkLst>
            <pc:docMk/>
            <pc:sldMk cId="575859566" sldId="256"/>
            <ac:spMk id="4" creationId="{0D8599F8-35DA-886B-7B0A-461360D5B950}"/>
          </ac:spMkLst>
        </pc:spChg>
        <pc:grpChg chg="del">
          <ac:chgData name="Michelle Monecke | digitalHUB Aachen e.V." userId="68aab387-48dd-412f-ae70-17fd56f6c3e0" providerId="ADAL" clId="{963E498D-338D-4530-963E-4F8857193B32}" dt="2024-08-28T12:57:28.105" v="5" actId="478"/>
          <ac:grpSpMkLst>
            <pc:docMk/>
            <pc:sldMk cId="575859566" sldId="256"/>
            <ac:grpSpMk id="15" creationId="{F025D4FE-4601-916B-5D83-DC932888D663}"/>
          </ac:grpSpMkLst>
        </pc:grpChg>
        <pc:grpChg chg="del">
          <ac:chgData name="Michelle Monecke | digitalHUB Aachen e.V." userId="68aab387-48dd-412f-ae70-17fd56f6c3e0" providerId="ADAL" clId="{963E498D-338D-4530-963E-4F8857193B32}" dt="2024-08-28T12:57:25.970" v="4" actId="478"/>
          <ac:grpSpMkLst>
            <pc:docMk/>
            <pc:sldMk cId="575859566" sldId="256"/>
            <ac:grpSpMk id="16" creationId="{087B871F-66BE-A7E1-6C1B-1A5954774038}"/>
          </ac:grpSpMkLst>
        </pc:grpChg>
        <pc:picChg chg="del">
          <ac:chgData name="Michelle Monecke | digitalHUB Aachen e.V." userId="68aab387-48dd-412f-ae70-17fd56f6c3e0" providerId="ADAL" clId="{963E498D-338D-4530-963E-4F8857193B32}" dt="2024-08-28T12:57:10.753" v="1" actId="478"/>
          <ac:picMkLst>
            <pc:docMk/>
            <pc:sldMk cId="575859566" sldId="256"/>
            <ac:picMk id="5" creationId="{A1C2EA36-D353-A4D6-7477-75795F8A8021}"/>
          </ac:picMkLst>
        </pc:picChg>
      </pc:sldChg>
      <pc:sldChg chg="del">
        <pc:chgData name="Michelle Monecke | digitalHUB Aachen e.V." userId="68aab387-48dd-412f-ae70-17fd56f6c3e0" providerId="ADAL" clId="{963E498D-338D-4530-963E-4F8857193B32}" dt="2024-08-28T12:47:30.256" v="0" actId="2696"/>
        <pc:sldMkLst>
          <pc:docMk/>
          <pc:sldMk cId="313006658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7FCF2-EDFE-21E5-8E1C-8C4A80F29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BF0773-557C-38BC-32BF-AC40A4BDB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D70D84-47D8-575F-FD62-194CD02B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8314C-F584-7080-34FC-46E90215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C9628F-8E7C-545A-7D83-D42AE2B2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1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B9BC6-D459-EC3A-F710-D90F4A02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2B98EE-CB86-4E4E-8084-F33241612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925524-0B00-05D6-52A9-6A6EA61E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175F80-3184-5E2B-3FBB-FC8BC24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AD3926-5A53-1271-D428-02A3CF71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33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F33408-3177-E8BE-8328-9C9F3E21B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C6CB4E-385F-02F1-D359-48D1C0E77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9E1400-C748-FBF7-2E4A-8BAE6B40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783641-5F23-8977-8924-147E892F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99BF2D-7713-BFE2-B6B3-1EA3B9CF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72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8A2B9-4049-0419-207D-2F82BAEA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EB267-A835-D2ED-9DC5-FA5467D81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F5A6-5D41-BA2D-F9EB-CEF899E5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0D0665-C24C-67BB-388E-414B1B55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9149D0-F910-F1DF-C878-C8976546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98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4AF12-4165-56FA-7348-416D83EF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4EDB2-6F79-062E-7032-BADADBA70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03BB5-615A-0095-49E5-283513BA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818C12-2A7F-FB56-DF89-52DCA974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557A2-4E1C-9BE6-37DB-39131703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88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D7F49-D073-8ADD-11C7-B8F5114F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977DAC-FF50-F62E-6516-324BFC8C7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B32BE4-2641-0EE2-9F6A-9312A48EB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EF288A-4446-60DC-DBBA-3025101D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F9D869-D0BC-CE73-AC90-D66A0A7A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D8F233-FCFB-A528-9724-EAED5AC2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30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F8817-EEAF-49C1-E289-8A3C4F05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514DD6-7FD6-5A53-5F38-58A0E955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71900C-D139-5C22-6285-753D824E9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9B7A5C-8FEA-4397-FE8E-E6DA0E4FD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C9B59E-C5A8-A223-2A83-E8ADBA03B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67BDF0-A315-8F3B-FB2A-B1B5D2E6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265552-9E54-E74B-635D-7997D778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82C40B-C9D8-149A-982E-4D0709A0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12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FB64A-F93A-C88C-2707-AC7427A2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854585-46EC-5B53-EBD7-40312099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B3C418-FC16-8B10-036D-A8480642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1F0F21-F0C0-23F1-F19A-AF237022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C3AC20-4B9B-6F03-31BD-DDAD77FB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A22EB5-52DD-1567-CCB5-686F0690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C30042-6AA2-2C1C-C7BF-B39FFB85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0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0586C-D804-E1E6-3634-5154899E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3BF68F-7421-368C-2E49-D08592580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EA1FBF-9A98-C59D-08F5-42E546287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AFFFC7-B482-61FE-8BFD-2680AE7A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7936F9-C49A-700A-7EC8-E2B4C4CD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3EDAF5-B59C-DD8F-F4C6-661DAC7C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76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2F47D-E9F5-4168-3A83-27C22F7F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5AE685-5EB9-E210-1E56-0E429CD7E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2E53F7-FF15-81F4-C2CF-C81520E87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8521B2-DA8F-9F27-6B92-5FC89E8D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078ED5-4161-DF5D-C217-2F880971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030CC0-63B4-8A3A-7E45-0400E652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13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1C257C-6CE6-3314-4F70-454073E3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CC9E1E-DD50-5042-5438-BEBF2EFF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EEFE2-87AF-ABE2-6B0A-72A1FD3C7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631E-A1A8-4A03-AA65-6D5EB9FECE6A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DB97D-1A6C-2CC2-673D-37CE5529A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65E37-F617-D7D9-07DD-5F495B243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3E3C6-A0A1-4626-B0B5-7D638178B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85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A1E28475-154F-7935-A9CE-2BCCAE832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3"/>
    </mc:Choice>
    <mc:Fallback xmlns="">
      <p:transition spd="slow" advTm="5563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Eda Körner-Tezer | digitalHUB Aachen e.V.</dc:creator>
  <cp:lastModifiedBy>Eda Körner-Tezer | digitalHUB Aachen e.V.</cp:lastModifiedBy>
  <cp:revision>2</cp:revision>
  <dcterms:created xsi:type="dcterms:W3CDTF">2023-08-08T09:56:14Z</dcterms:created>
  <dcterms:modified xsi:type="dcterms:W3CDTF">2024-09-12T12:15:18Z</dcterms:modified>
</cp:coreProperties>
</file>